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6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270" r:id="rId18"/>
    <p:sldId id="421" r:id="rId19"/>
    <p:sldId id="273" r:id="rId20"/>
    <p:sldId id="348" r:id="rId21"/>
    <p:sldId id="349" r:id="rId22"/>
    <p:sldId id="350" r:id="rId23"/>
    <p:sldId id="338" r:id="rId24"/>
    <p:sldId id="340" r:id="rId25"/>
    <p:sldId id="275" r:id="rId26"/>
    <p:sldId id="329" r:id="rId27"/>
    <p:sldId id="358" r:id="rId28"/>
    <p:sldId id="360" r:id="rId29"/>
    <p:sldId id="361" r:id="rId30"/>
    <p:sldId id="364" r:id="rId31"/>
    <p:sldId id="352" r:id="rId32"/>
    <p:sldId id="353" r:id="rId33"/>
    <p:sldId id="354" r:id="rId34"/>
    <p:sldId id="355" r:id="rId35"/>
    <p:sldId id="363" r:id="rId36"/>
    <p:sldId id="362" r:id="rId37"/>
    <p:sldId id="365" r:id="rId38"/>
    <p:sldId id="367" r:id="rId39"/>
    <p:sldId id="366" r:id="rId40"/>
    <p:sldId id="276" r:id="rId41"/>
    <p:sldId id="277" r:id="rId42"/>
    <p:sldId id="368" r:id="rId43"/>
    <p:sldId id="369" r:id="rId44"/>
    <p:sldId id="370" r:id="rId45"/>
    <p:sldId id="371" r:id="rId46"/>
    <p:sldId id="278" r:id="rId47"/>
    <p:sldId id="372" r:id="rId48"/>
    <p:sldId id="373" r:id="rId49"/>
    <p:sldId id="345" r:id="rId50"/>
    <p:sldId id="346" r:id="rId51"/>
    <p:sldId id="279" r:id="rId52"/>
    <p:sldId id="347" r:id="rId53"/>
    <p:sldId id="335" r:id="rId54"/>
    <p:sldId id="327" r:id="rId55"/>
    <p:sldId id="332" r:id="rId56"/>
    <p:sldId id="333" r:id="rId57"/>
    <p:sldId id="356" r:id="rId58"/>
    <p:sldId id="286" r:id="rId59"/>
    <p:sldId id="287" r:id="rId60"/>
    <p:sldId id="289" r:id="rId61"/>
    <p:sldId id="288" r:id="rId62"/>
    <p:sldId id="422" r:id="rId63"/>
    <p:sldId id="290" r:id="rId64"/>
    <p:sldId id="291" r:id="rId65"/>
    <p:sldId id="274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3" autoAdjust="0"/>
  </p:normalViewPr>
  <p:slideViewPr>
    <p:cSldViewPr snapToGrid="0" snapToObjects="1">
      <p:cViewPr varScale="1">
        <p:scale>
          <a:sx n="83" d="100"/>
          <a:sy n="83" d="100"/>
        </p:scale>
        <p:origin x="-9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lf\Ulf%20IVM\Statistik\F&#246;redrag%20Data%20quality\Heterogeniety-reg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lf\Ulf%20IVM\Statistik\F&#246;redrag%20Data%20quality\Heterogeniety-reg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lf\Ulf%20IVM\Statistik\F&#246;redrag%20Data%20quality\Heterogeniety-reg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lf\Ulf%20IVM\Statistik\F&#246;redrag%20Data%20quality\Heterogeniety-reg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lf\Ulf%20IVM\Statistik\F&#246;redrag%20Data%20quality\Heterogeniety-reg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Blad1!$E$1</c:f>
              <c:strCache>
                <c:ptCount val="1"/>
                <c:pt idx="0">
                  <c:v>Row nr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Blad1!$D$2:$D$11992</c:f>
              <c:numCache>
                <c:formatCode>General</c:formatCode>
                <c:ptCount val="11991"/>
                <c:pt idx="0">
                  <c:v>4.9000000000000004</c:v>
                </c:pt>
                <c:pt idx="1">
                  <c:v>4.2</c:v>
                </c:pt>
                <c:pt idx="2">
                  <c:v>5.7</c:v>
                </c:pt>
                <c:pt idx="3">
                  <c:v>4</c:v>
                </c:pt>
                <c:pt idx="4">
                  <c:v>4.0999999999999996</c:v>
                </c:pt>
                <c:pt idx="5">
                  <c:v>4.5</c:v>
                </c:pt>
                <c:pt idx="6">
                  <c:v>4.9000000000000004</c:v>
                </c:pt>
                <c:pt idx="7">
                  <c:v>4.0999999999999996</c:v>
                </c:pt>
                <c:pt idx="8">
                  <c:v>4.3</c:v>
                </c:pt>
                <c:pt idx="9">
                  <c:v>4.5999999999999996</c:v>
                </c:pt>
                <c:pt idx="10">
                  <c:v>4.3</c:v>
                </c:pt>
                <c:pt idx="11">
                  <c:v>4.8</c:v>
                </c:pt>
                <c:pt idx="12">
                  <c:v>4.9000000000000004</c:v>
                </c:pt>
                <c:pt idx="13">
                  <c:v>3.9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4.3</c:v>
                </c:pt>
                <c:pt idx="17">
                  <c:v>4.2</c:v>
                </c:pt>
                <c:pt idx="18">
                  <c:v>4.7</c:v>
                </c:pt>
                <c:pt idx="19">
                  <c:v>4.3</c:v>
                </c:pt>
                <c:pt idx="20">
                  <c:v>4.4000000000000004</c:v>
                </c:pt>
                <c:pt idx="21">
                  <c:v>4.5</c:v>
                </c:pt>
                <c:pt idx="22">
                  <c:v>4.7</c:v>
                </c:pt>
                <c:pt idx="23">
                  <c:v>4.5999999999999996</c:v>
                </c:pt>
                <c:pt idx="24">
                  <c:v>5.7</c:v>
                </c:pt>
                <c:pt idx="25">
                  <c:v>5.2</c:v>
                </c:pt>
                <c:pt idx="26">
                  <c:v>4.8</c:v>
                </c:pt>
                <c:pt idx="27">
                  <c:v>5.3</c:v>
                </c:pt>
                <c:pt idx="28">
                  <c:v>5</c:v>
                </c:pt>
                <c:pt idx="29">
                  <c:v>4.5</c:v>
                </c:pt>
                <c:pt idx="30">
                  <c:v>4.5999999999999996</c:v>
                </c:pt>
                <c:pt idx="31">
                  <c:v>5</c:v>
                </c:pt>
                <c:pt idx="32">
                  <c:v>4.4000000000000004</c:v>
                </c:pt>
                <c:pt idx="33">
                  <c:v>4.7</c:v>
                </c:pt>
                <c:pt idx="34">
                  <c:v>4.5</c:v>
                </c:pt>
                <c:pt idx="35">
                  <c:v>4.4000000000000004</c:v>
                </c:pt>
                <c:pt idx="36">
                  <c:v>6.3</c:v>
                </c:pt>
                <c:pt idx="37">
                  <c:v>4.7</c:v>
                </c:pt>
                <c:pt idx="38">
                  <c:v>4.7</c:v>
                </c:pt>
                <c:pt idx="39">
                  <c:v>4</c:v>
                </c:pt>
                <c:pt idx="40">
                  <c:v>4.5999999999999996</c:v>
                </c:pt>
                <c:pt idx="41">
                  <c:v>4.9000000000000004</c:v>
                </c:pt>
                <c:pt idx="42">
                  <c:v>5.2</c:v>
                </c:pt>
                <c:pt idx="43">
                  <c:v>5.2</c:v>
                </c:pt>
                <c:pt idx="44">
                  <c:v>4.9000000000000004</c:v>
                </c:pt>
                <c:pt idx="45">
                  <c:v>4.9000000000000004</c:v>
                </c:pt>
                <c:pt idx="46">
                  <c:v>5.5</c:v>
                </c:pt>
                <c:pt idx="47">
                  <c:v>4.3</c:v>
                </c:pt>
                <c:pt idx="48">
                  <c:v>4.5999999999999996</c:v>
                </c:pt>
                <c:pt idx="49">
                  <c:v>4.3</c:v>
                </c:pt>
                <c:pt idx="50">
                  <c:v>5.2</c:v>
                </c:pt>
                <c:pt idx="51">
                  <c:v>4.3</c:v>
                </c:pt>
                <c:pt idx="52">
                  <c:v>4.7</c:v>
                </c:pt>
                <c:pt idx="53">
                  <c:v>3.8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4.7</c:v>
                </c:pt>
                <c:pt idx="58">
                  <c:v>4.5</c:v>
                </c:pt>
                <c:pt idx="59">
                  <c:v>4.2</c:v>
                </c:pt>
                <c:pt idx="60">
                  <c:v>4.2</c:v>
                </c:pt>
                <c:pt idx="61">
                  <c:v>4.3</c:v>
                </c:pt>
                <c:pt idx="62">
                  <c:v>4.3</c:v>
                </c:pt>
                <c:pt idx="63">
                  <c:v>4.5</c:v>
                </c:pt>
                <c:pt idx="64">
                  <c:v>3.8</c:v>
                </c:pt>
                <c:pt idx="65">
                  <c:v>4.2</c:v>
                </c:pt>
                <c:pt idx="66">
                  <c:v>5.8</c:v>
                </c:pt>
                <c:pt idx="67">
                  <c:v>4.2</c:v>
                </c:pt>
                <c:pt idx="68">
                  <c:v>5.2</c:v>
                </c:pt>
                <c:pt idx="69">
                  <c:v>4.5999999999999996</c:v>
                </c:pt>
                <c:pt idx="70">
                  <c:v>5.0999999999999996</c:v>
                </c:pt>
                <c:pt idx="71">
                  <c:v>3.8</c:v>
                </c:pt>
                <c:pt idx="72">
                  <c:v>4.4000000000000004</c:v>
                </c:pt>
                <c:pt idx="73">
                  <c:v>4.3</c:v>
                </c:pt>
                <c:pt idx="74">
                  <c:v>4.4000000000000004</c:v>
                </c:pt>
                <c:pt idx="75">
                  <c:v>4.9000000000000004</c:v>
                </c:pt>
                <c:pt idx="76">
                  <c:v>4.5999999999999996</c:v>
                </c:pt>
                <c:pt idx="77">
                  <c:v>4.3</c:v>
                </c:pt>
                <c:pt idx="78">
                  <c:v>4.5999999999999996</c:v>
                </c:pt>
                <c:pt idx="79">
                  <c:v>4.0999999999999996</c:v>
                </c:pt>
                <c:pt idx="80">
                  <c:v>4.2</c:v>
                </c:pt>
                <c:pt idx="81">
                  <c:v>4.4000000000000004</c:v>
                </c:pt>
                <c:pt idx="82">
                  <c:v>5.2</c:v>
                </c:pt>
                <c:pt idx="83">
                  <c:v>4.0999999999999996</c:v>
                </c:pt>
                <c:pt idx="84">
                  <c:v>6.2</c:v>
                </c:pt>
                <c:pt idx="85">
                  <c:v>4.3</c:v>
                </c:pt>
                <c:pt idx="86">
                  <c:v>4.7</c:v>
                </c:pt>
                <c:pt idx="87">
                  <c:v>5.0999999999999996</c:v>
                </c:pt>
                <c:pt idx="88">
                  <c:v>5.2</c:v>
                </c:pt>
                <c:pt idx="89">
                  <c:v>5.0999999999999996</c:v>
                </c:pt>
                <c:pt idx="90">
                  <c:v>4.3</c:v>
                </c:pt>
                <c:pt idx="91">
                  <c:v>4.5</c:v>
                </c:pt>
                <c:pt idx="92">
                  <c:v>5.5</c:v>
                </c:pt>
                <c:pt idx="93">
                  <c:v>5.8</c:v>
                </c:pt>
                <c:pt idx="94">
                  <c:v>6.3</c:v>
                </c:pt>
                <c:pt idx="95">
                  <c:v>5.6</c:v>
                </c:pt>
                <c:pt idx="96">
                  <c:v>5.3</c:v>
                </c:pt>
                <c:pt idx="97">
                  <c:v>4.7</c:v>
                </c:pt>
                <c:pt idx="98">
                  <c:v>4.4000000000000004</c:v>
                </c:pt>
                <c:pt idx="99">
                  <c:v>4.7</c:v>
                </c:pt>
                <c:pt idx="100">
                  <c:v>4.2</c:v>
                </c:pt>
                <c:pt idx="101">
                  <c:v>3.9</c:v>
                </c:pt>
                <c:pt idx="102">
                  <c:v>5.3</c:v>
                </c:pt>
                <c:pt idx="103">
                  <c:v>4.2</c:v>
                </c:pt>
                <c:pt idx="104">
                  <c:v>4.3</c:v>
                </c:pt>
                <c:pt idx="105">
                  <c:v>4.4000000000000004</c:v>
                </c:pt>
                <c:pt idx="106">
                  <c:v>4.8</c:v>
                </c:pt>
                <c:pt idx="107">
                  <c:v>4.5999999999999996</c:v>
                </c:pt>
                <c:pt idx="108">
                  <c:v>5.2</c:v>
                </c:pt>
                <c:pt idx="109">
                  <c:v>4.5999999999999996</c:v>
                </c:pt>
                <c:pt idx="110">
                  <c:v>4.8</c:v>
                </c:pt>
                <c:pt idx="111">
                  <c:v>4.7</c:v>
                </c:pt>
                <c:pt idx="112">
                  <c:v>4.5</c:v>
                </c:pt>
                <c:pt idx="113">
                  <c:v>5</c:v>
                </c:pt>
                <c:pt idx="114">
                  <c:v>4.5999999999999996</c:v>
                </c:pt>
                <c:pt idx="115">
                  <c:v>4.8</c:v>
                </c:pt>
                <c:pt idx="116">
                  <c:v>5.4</c:v>
                </c:pt>
                <c:pt idx="117">
                  <c:v>4.9000000000000004</c:v>
                </c:pt>
                <c:pt idx="118">
                  <c:v>5.8</c:v>
                </c:pt>
                <c:pt idx="119">
                  <c:v>4.7</c:v>
                </c:pt>
                <c:pt idx="120">
                  <c:v>5.6</c:v>
                </c:pt>
                <c:pt idx="121">
                  <c:v>4.8</c:v>
                </c:pt>
                <c:pt idx="122">
                  <c:v>4.9000000000000004</c:v>
                </c:pt>
                <c:pt idx="123">
                  <c:v>5</c:v>
                </c:pt>
                <c:pt idx="124">
                  <c:v>5.2</c:v>
                </c:pt>
                <c:pt idx="125">
                  <c:v>5.3</c:v>
                </c:pt>
                <c:pt idx="126">
                  <c:v>5.3</c:v>
                </c:pt>
                <c:pt idx="127">
                  <c:v>4.7</c:v>
                </c:pt>
                <c:pt idx="128">
                  <c:v>4.8</c:v>
                </c:pt>
                <c:pt idx="129">
                  <c:v>5.6</c:v>
                </c:pt>
                <c:pt idx="130">
                  <c:v>4.5999999999999996</c:v>
                </c:pt>
                <c:pt idx="131">
                  <c:v>5.5</c:v>
                </c:pt>
                <c:pt idx="132">
                  <c:v>4.8</c:v>
                </c:pt>
                <c:pt idx="133">
                  <c:v>4.8</c:v>
                </c:pt>
                <c:pt idx="134">
                  <c:v>4.8</c:v>
                </c:pt>
                <c:pt idx="135">
                  <c:v>5.2</c:v>
                </c:pt>
                <c:pt idx="136">
                  <c:v>5.0999999999999996</c:v>
                </c:pt>
                <c:pt idx="137">
                  <c:v>4.8</c:v>
                </c:pt>
                <c:pt idx="138">
                  <c:v>4.7</c:v>
                </c:pt>
                <c:pt idx="139">
                  <c:v>5.9</c:v>
                </c:pt>
                <c:pt idx="140">
                  <c:v>4.9000000000000004</c:v>
                </c:pt>
                <c:pt idx="141">
                  <c:v>5.3</c:v>
                </c:pt>
                <c:pt idx="142">
                  <c:v>5.9</c:v>
                </c:pt>
                <c:pt idx="143">
                  <c:v>5.2</c:v>
                </c:pt>
                <c:pt idx="144">
                  <c:v>5.6</c:v>
                </c:pt>
                <c:pt idx="145">
                  <c:v>5.6</c:v>
                </c:pt>
                <c:pt idx="146">
                  <c:v>5</c:v>
                </c:pt>
                <c:pt idx="147">
                  <c:v>5.5</c:v>
                </c:pt>
                <c:pt idx="148">
                  <c:v>5.2</c:v>
                </c:pt>
                <c:pt idx="149">
                  <c:v>5.4</c:v>
                </c:pt>
                <c:pt idx="150">
                  <c:v>14.8</c:v>
                </c:pt>
                <c:pt idx="151">
                  <c:v>8.1999999999999993</c:v>
                </c:pt>
                <c:pt idx="152">
                  <c:v>17.3</c:v>
                </c:pt>
                <c:pt idx="153">
                  <c:v>10.8</c:v>
                </c:pt>
                <c:pt idx="154">
                  <c:v>15.1</c:v>
                </c:pt>
                <c:pt idx="155">
                  <c:v>11.7</c:v>
                </c:pt>
                <c:pt idx="156">
                  <c:v>11.3</c:v>
                </c:pt>
                <c:pt idx="157">
                  <c:v>10.9</c:v>
                </c:pt>
                <c:pt idx="158">
                  <c:v>11.3</c:v>
                </c:pt>
                <c:pt idx="159">
                  <c:v>10.6</c:v>
                </c:pt>
                <c:pt idx="160">
                  <c:v>12.6</c:v>
                </c:pt>
                <c:pt idx="161">
                  <c:v>13.2</c:v>
                </c:pt>
                <c:pt idx="162">
                  <c:v>20.8</c:v>
                </c:pt>
                <c:pt idx="163">
                  <c:v>18.100000000000001</c:v>
                </c:pt>
                <c:pt idx="164">
                  <c:v>9.3000000000000007</c:v>
                </c:pt>
                <c:pt idx="165">
                  <c:v>25.5</c:v>
                </c:pt>
                <c:pt idx="166">
                  <c:v>15.4</c:v>
                </c:pt>
                <c:pt idx="167">
                  <c:v>15.3</c:v>
                </c:pt>
                <c:pt idx="168">
                  <c:v>13.3</c:v>
                </c:pt>
                <c:pt idx="169">
                  <c:v>9.8000000000000007</c:v>
                </c:pt>
                <c:pt idx="170">
                  <c:v>12.1</c:v>
                </c:pt>
                <c:pt idx="171">
                  <c:v>10.6</c:v>
                </c:pt>
                <c:pt idx="172">
                  <c:v>12.2</c:v>
                </c:pt>
                <c:pt idx="173">
                  <c:v>12.4</c:v>
                </c:pt>
                <c:pt idx="174">
                  <c:v>23.4</c:v>
                </c:pt>
                <c:pt idx="175">
                  <c:v>13.9</c:v>
                </c:pt>
                <c:pt idx="176">
                  <c:v>10.7</c:v>
                </c:pt>
                <c:pt idx="177">
                  <c:v>16</c:v>
                </c:pt>
                <c:pt idx="178">
                  <c:v>12.4</c:v>
                </c:pt>
                <c:pt idx="179">
                  <c:v>13</c:v>
                </c:pt>
                <c:pt idx="180">
                  <c:v>15.6</c:v>
                </c:pt>
                <c:pt idx="181">
                  <c:v>13</c:v>
                </c:pt>
                <c:pt idx="182">
                  <c:v>12.1</c:v>
                </c:pt>
                <c:pt idx="183">
                  <c:v>11.6</c:v>
                </c:pt>
                <c:pt idx="184">
                  <c:v>20.9</c:v>
                </c:pt>
                <c:pt idx="185">
                  <c:v>13.5</c:v>
                </c:pt>
                <c:pt idx="186">
                  <c:v>21.6</c:v>
                </c:pt>
                <c:pt idx="187">
                  <c:v>15.4</c:v>
                </c:pt>
                <c:pt idx="188">
                  <c:v>19.5</c:v>
                </c:pt>
                <c:pt idx="189">
                  <c:v>17.5</c:v>
                </c:pt>
                <c:pt idx="190">
                  <c:v>13.7</c:v>
                </c:pt>
                <c:pt idx="191">
                  <c:v>14.8</c:v>
                </c:pt>
                <c:pt idx="192">
                  <c:v>14.2</c:v>
                </c:pt>
                <c:pt idx="193">
                  <c:v>19.100000000000001</c:v>
                </c:pt>
                <c:pt idx="194">
                  <c:v>14</c:v>
                </c:pt>
                <c:pt idx="195">
                  <c:v>13.5</c:v>
                </c:pt>
                <c:pt idx="196">
                  <c:v>24.8</c:v>
                </c:pt>
                <c:pt idx="197">
                  <c:v>15.1</c:v>
                </c:pt>
                <c:pt idx="198">
                  <c:v>15.7</c:v>
                </c:pt>
                <c:pt idx="199">
                  <c:v>14.9</c:v>
                </c:pt>
                <c:pt idx="200">
                  <c:v>17.8</c:v>
                </c:pt>
                <c:pt idx="201">
                  <c:v>11.7</c:v>
                </c:pt>
                <c:pt idx="202">
                  <c:v>14.9</c:v>
                </c:pt>
                <c:pt idx="203">
                  <c:v>8</c:v>
                </c:pt>
                <c:pt idx="204">
                  <c:v>7.8</c:v>
                </c:pt>
                <c:pt idx="205">
                  <c:v>8.6999999999999993</c:v>
                </c:pt>
                <c:pt idx="206">
                  <c:v>8.9</c:v>
                </c:pt>
                <c:pt idx="207">
                  <c:v>8.6999999999999993</c:v>
                </c:pt>
                <c:pt idx="208">
                  <c:v>8.4</c:v>
                </c:pt>
                <c:pt idx="209">
                  <c:v>9.1</c:v>
                </c:pt>
                <c:pt idx="210">
                  <c:v>7.6</c:v>
                </c:pt>
                <c:pt idx="211">
                  <c:v>7.5</c:v>
                </c:pt>
                <c:pt idx="212">
                  <c:v>9.1</c:v>
                </c:pt>
                <c:pt idx="213">
                  <c:v>8</c:v>
                </c:pt>
                <c:pt idx="214">
                  <c:v>7.9</c:v>
                </c:pt>
                <c:pt idx="215">
                  <c:v>8.6</c:v>
                </c:pt>
                <c:pt idx="216">
                  <c:v>7.9</c:v>
                </c:pt>
                <c:pt idx="217">
                  <c:v>6.7</c:v>
                </c:pt>
                <c:pt idx="218">
                  <c:v>8.9</c:v>
                </c:pt>
                <c:pt idx="219">
                  <c:v>8.1999999999999993</c:v>
                </c:pt>
                <c:pt idx="220">
                  <c:v>8.1</c:v>
                </c:pt>
                <c:pt idx="221">
                  <c:v>9.1999999999999993</c:v>
                </c:pt>
                <c:pt idx="222">
                  <c:v>8</c:v>
                </c:pt>
                <c:pt idx="223">
                  <c:v>8</c:v>
                </c:pt>
                <c:pt idx="224">
                  <c:v>8.4</c:v>
                </c:pt>
                <c:pt idx="225">
                  <c:v>9.5</c:v>
                </c:pt>
                <c:pt idx="226">
                  <c:v>9.6</c:v>
                </c:pt>
                <c:pt idx="227">
                  <c:v>8.9</c:v>
                </c:pt>
                <c:pt idx="228">
                  <c:v>11.1</c:v>
                </c:pt>
                <c:pt idx="229">
                  <c:v>18.600000000000001</c:v>
                </c:pt>
                <c:pt idx="230">
                  <c:v>10.7</c:v>
                </c:pt>
                <c:pt idx="231">
                  <c:v>11.2</c:v>
                </c:pt>
                <c:pt idx="232">
                  <c:v>177.7</c:v>
                </c:pt>
                <c:pt idx="233">
                  <c:v>9.9</c:v>
                </c:pt>
                <c:pt idx="234">
                  <c:v>8.1999999999999993</c:v>
                </c:pt>
                <c:pt idx="235">
                  <c:v>8</c:v>
                </c:pt>
                <c:pt idx="236">
                  <c:v>78</c:v>
                </c:pt>
                <c:pt idx="237">
                  <c:v>8</c:v>
                </c:pt>
                <c:pt idx="238">
                  <c:v>8.5</c:v>
                </c:pt>
                <c:pt idx="239">
                  <c:v>27.7</c:v>
                </c:pt>
                <c:pt idx="240">
                  <c:v>14.1</c:v>
                </c:pt>
                <c:pt idx="241">
                  <c:v>8.5</c:v>
                </c:pt>
                <c:pt idx="242">
                  <c:v>12.2</c:v>
                </c:pt>
                <c:pt idx="243">
                  <c:v>17.100000000000001</c:v>
                </c:pt>
                <c:pt idx="244">
                  <c:v>16.8</c:v>
                </c:pt>
                <c:pt idx="245">
                  <c:v>8.9</c:v>
                </c:pt>
                <c:pt idx="246">
                  <c:v>14.3</c:v>
                </c:pt>
                <c:pt idx="247">
                  <c:v>7.3</c:v>
                </c:pt>
                <c:pt idx="248">
                  <c:v>9.9</c:v>
                </c:pt>
                <c:pt idx="249">
                  <c:v>7.7</c:v>
                </c:pt>
                <c:pt idx="250">
                  <c:v>8.4</c:v>
                </c:pt>
                <c:pt idx="251">
                  <c:v>7.8</c:v>
                </c:pt>
                <c:pt idx="252">
                  <c:v>7.4</c:v>
                </c:pt>
                <c:pt idx="253">
                  <c:v>7.2</c:v>
                </c:pt>
                <c:pt idx="254">
                  <c:v>8.4</c:v>
                </c:pt>
                <c:pt idx="255">
                  <c:v>31</c:v>
                </c:pt>
                <c:pt idx="256">
                  <c:v>12.1</c:v>
                </c:pt>
                <c:pt idx="257">
                  <c:v>9.5</c:v>
                </c:pt>
                <c:pt idx="258">
                  <c:v>9.6999999999999993</c:v>
                </c:pt>
                <c:pt idx="259">
                  <c:v>6.7</c:v>
                </c:pt>
                <c:pt idx="260">
                  <c:v>17.2</c:v>
                </c:pt>
                <c:pt idx="261">
                  <c:v>23</c:v>
                </c:pt>
                <c:pt idx="262">
                  <c:v>9.6</c:v>
                </c:pt>
                <c:pt idx="263">
                  <c:v>8</c:v>
                </c:pt>
                <c:pt idx="264">
                  <c:v>7.8</c:v>
                </c:pt>
                <c:pt idx="265">
                  <c:v>6.7</c:v>
                </c:pt>
                <c:pt idx="266">
                  <c:v>7.6</c:v>
                </c:pt>
                <c:pt idx="267">
                  <c:v>7.3</c:v>
                </c:pt>
                <c:pt idx="268">
                  <c:v>6.3</c:v>
                </c:pt>
                <c:pt idx="269">
                  <c:v>40.5</c:v>
                </c:pt>
                <c:pt idx="270">
                  <c:v>28.6</c:v>
                </c:pt>
                <c:pt idx="271">
                  <c:v>25.8</c:v>
                </c:pt>
                <c:pt idx="272">
                  <c:v>6.3</c:v>
                </c:pt>
                <c:pt idx="273">
                  <c:v>7.1</c:v>
                </c:pt>
                <c:pt idx="274">
                  <c:v>7.7</c:v>
                </c:pt>
                <c:pt idx="275">
                  <c:v>7.2</c:v>
                </c:pt>
                <c:pt idx="276">
                  <c:v>7.8</c:v>
                </c:pt>
                <c:pt idx="277">
                  <c:v>9.6</c:v>
                </c:pt>
                <c:pt idx="278">
                  <c:v>18.3</c:v>
                </c:pt>
                <c:pt idx="279">
                  <c:v>21.6</c:v>
                </c:pt>
                <c:pt idx="280">
                  <c:v>9.6999999999999993</c:v>
                </c:pt>
                <c:pt idx="281">
                  <c:v>10.6</c:v>
                </c:pt>
                <c:pt idx="282">
                  <c:v>9</c:v>
                </c:pt>
                <c:pt idx="283">
                  <c:v>6.8</c:v>
                </c:pt>
                <c:pt idx="284">
                  <c:v>10.9</c:v>
                </c:pt>
                <c:pt idx="285">
                  <c:v>10.3</c:v>
                </c:pt>
                <c:pt idx="286">
                  <c:v>21.1</c:v>
                </c:pt>
                <c:pt idx="287">
                  <c:v>7.8</c:v>
                </c:pt>
                <c:pt idx="288">
                  <c:v>11.8</c:v>
                </c:pt>
                <c:pt idx="289">
                  <c:v>7.4</c:v>
                </c:pt>
                <c:pt idx="290">
                  <c:v>17.7</c:v>
                </c:pt>
                <c:pt idx="291">
                  <c:v>9.6999999999999993</c:v>
                </c:pt>
                <c:pt idx="292">
                  <c:v>9.6</c:v>
                </c:pt>
                <c:pt idx="293">
                  <c:v>15.9</c:v>
                </c:pt>
                <c:pt idx="294">
                  <c:v>8</c:v>
                </c:pt>
                <c:pt idx="295">
                  <c:v>8.9</c:v>
                </c:pt>
                <c:pt idx="296">
                  <c:v>7.8</c:v>
                </c:pt>
                <c:pt idx="297">
                  <c:v>8.9</c:v>
                </c:pt>
                <c:pt idx="298">
                  <c:v>10.5</c:v>
                </c:pt>
                <c:pt idx="299">
                  <c:v>11.8</c:v>
                </c:pt>
                <c:pt idx="300">
                  <c:v>11.9</c:v>
                </c:pt>
                <c:pt idx="301">
                  <c:v>12.3</c:v>
                </c:pt>
                <c:pt idx="302">
                  <c:v>11.9</c:v>
                </c:pt>
                <c:pt idx="303">
                  <c:v>9</c:v>
                </c:pt>
                <c:pt idx="304">
                  <c:v>14.1</c:v>
                </c:pt>
                <c:pt idx="305">
                  <c:v>13.7</c:v>
                </c:pt>
                <c:pt idx="306">
                  <c:v>12.6</c:v>
                </c:pt>
                <c:pt idx="307">
                  <c:v>9.4</c:v>
                </c:pt>
                <c:pt idx="308">
                  <c:v>8.1</c:v>
                </c:pt>
                <c:pt idx="309">
                  <c:v>10.5</c:v>
                </c:pt>
                <c:pt idx="310">
                  <c:v>17.2</c:v>
                </c:pt>
                <c:pt idx="311">
                  <c:v>10.9</c:v>
                </c:pt>
                <c:pt idx="312">
                  <c:v>18.8</c:v>
                </c:pt>
                <c:pt idx="313">
                  <c:v>18.2</c:v>
                </c:pt>
                <c:pt idx="314">
                  <c:v>15.3</c:v>
                </c:pt>
                <c:pt idx="315">
                  <c:v>9.3000000000000007</c:v>
                </c:pt>
                <c:pt idx="316">
                  <c:v>10.8</c:v>
                </c:pt>
                <c:pt idx="317">
                  <c:v>17.3</c:v>
                </c:pt>
                <c:pt idx="318">
                  <c:v>10.9</c:v>
                </c:pt>
                <c:pt idx="319">
                  <c:v>11.1</c:v>
                </c:pt>
                <c:pt idx="320">
                  <c:v>14.4</c:v>
                </c:pt>
                <c:pt idx="321">
                  <c:v>10.3</c:v>
                </c:pt>
                <c:pt idx="322">
                  <c:v>15.2</c:v>
                </c:pt>
                <c:pt idx="323">
                  <c:v>13.1</c:v>
                </c:pt>
                <c:pt idx="324">
                  <c:v>9.9</c:v>
                </c:pt>
                <c:pt idx="325">
                  <c:v>11.7</c:v>
                </c:pt>
                <c:pt idx="326">
                  <c:v>10.5</c:v>
                </c:pt>
                <c:pt idx="327">
                  <c:v>9.4</c:v>
                </c:pt>
                <c:pt idx="328">
                  <c:v>14.3</c:v>
                </c:pt>
                <c:pt idx="329">
                  <c:v>18.8</c:v>
                </c:pt>
                <c:pt idx="330">
                  <c:v>9.3000000000000007</c:v>
                </c:pt>
                <c:pt idx="331">
                  <c:v>10.4</c:v>
                </c:pt>
                <c:pt idx="332">
                  <c:v>11</c:v>
                </c:pt>
                <c:pt idx="333">
                  <c:v>14.3</c:v>
                </c:pt>
                <c:pt idx="334">
                  <c:v>19</c:v>
                </c:pt>
                <c:pt idx="335">
                  <c:v>10.8</c:v>
                </c:pt>
                <c:pt idx="336">
                  <c:v>15.6</c:v>
                </c:pt>
                <c:pt idx="337">
                  <c:v>16.7</c:v>
                </c:pt>
                <c:pt idx="338">
                  <c:v>11.4</c:v>
                </c:pt>
                <c:pt idx="339">
                  <c:v>11.3</c:v>
                </c:pt>
                <c:pt idx="340">
                  <c:v>11.4</c:v>
                </c:pt>
                <c:pt idx="341">
                  <c:v>14.1</c:v>
                </c:pt>
                <c:pt idx="342">
                  <c:v>17</c:v>
                </c:pt>
                <c:pt idx="343">
                  <c:v>10.7</c:v>
                </c:pt>
                <c:pt idx="344">
                  <c:v>12.6</c:v>
                </c:pt>
                <c:pt idx="345">
                  <c:v>13</c:v>
                </c:pt>
                <c:pt idx="346">
                  <c:v>14.5</c:v>
                </c:pt>
                <c:pt idx="347">
                  <c:v>12.3</c:v>
                </c:pt>
                <c:pt idx="348">
                  <c:v>14</c:v>
                </c:pt>
                <c:pt idx="349">
                  <c:v>11.8</c:v>
                </c:pt>
                <c:pt idx="350">
                  <c:v>10.9</c:v>
                </c:pt>
                <c:pt idx="351">
                  <c:v>11.1</c:v>
                </c:pt>
                <c:pt idx="352">
                  <c:v>11.5</c:v>
                </c:pt>
                <c:pt idx="353">
                  <c:v>10</c:v>
                </c:pt>
                <c:pt idx="354">
                  <c:v>8.4</c:v>
                </c:pt>
                <c:pt idx="355">
                  <c:v>8</c:v>
                </c:pt>
                <c:pt idx="356">
                  <c:v>8.4</c:v>
                </c:pt>
                <c:pt idx="357">
                  <c:v>7.9</c:v>
                </c:pt>
                <c:pt idx="358">
                  <c:v>7.7</c:v>
                </c:pt>
                <c:pt idx="359">
                  <c:v>9.3000000000000007</c:v>
                </c:pt>
                <c:pt idx="360">
                  <c:v>12.2</c:v>
                </c:pt>
                <c:pt idx="361">
                  <c:v>9.6999999999999993</c:v>
                </c:pt>
                <c:pt idx="362">
                  <c:v>10.7</c:v>
                </c:pt>
                <c:pt idx="363">
                  <c:v>13.9</c:v>
                </c:pt>
                <c:pt idx="364">
                  <c:v>10.8</c:v>
                </c:pt>
                <c:pt idx="365">
                  <c:v>11.1</c:v>
                </c:pt>
                <c:pt idx="366">
                  <c:v>9.1999999999999993</c:v>
                </c:pt>
                <c:pt idx="367">
                  <c:v>7.8</c:v>
                </c:pt>
                <c:pt idx="368">
                  <c:v>8.5</c:v>
                </c:pt>
                <c:pt idx="369">
                  <c:v>7.3</c:v>
                </c:pt>
                <c:pt idx="370">
                  <c:v>7.5</c:v>
                </c:pt>
                <c:pt idx="371">
                  <c:v>9.6999999999999993</c:v>
                </c:pt>
                <c:pt idx="372">
                  <c:v>8.9</c:v>
                </c:pt>
                <c:pt idx="373">
                  <c:v>10</c:v>
                </c:pt>
                <c:pt idx="374">
                  <c:v>11.2</c:v>
                </c:pt>
                <c:pt idx="375">
                  <c:v>8.6</c:v>
                </c:pt>
                <c:pt idx="376">
                  <c:v>12.4</c:v>
                </c:pt>
                <c:pt idx="377">
                  <c:v>11.4</c:v>
                </c:pt>
                <c:pt idx="378">
                  <c:v>10.8</c:v>
                </c:pt>
                <c:pt idx="379">
                  <c:v>8.5</c:v>
                </c:pt>
                <c:pt idx="380">
                  <c:v>7.8</c:v>
                </c:pt>
                <c:pt idx="381">
                  <c:v>7.3</c:v>
                </c:pt>
                <c:pt idx="382">
                  <c:v>8.6</c:v>
                </c:pt>
                <c:pt idx="383">
                  <c:v>9.1</c:v>
                </c:pt>
                <c:pt idx="384">
                  <c:v>8.9</c:v>
                </c:pt>
                <c:pt idx="385">
                  <c:v>10.199999999999999</c:v>
                </c:pt>
                <c:pt idx="386">
                  <c:v>8.5</c:v>
                </c:pt>
                <c:pt idx="387">
                  <c:v>11.9</c:v>
                </c:pt>
                <c:pt idx="388">
                  <c:v>12.3</c:v>
                </c:pt>
                <c:pt idx="389">
                  <c:v>9.9</c:v>
                </c:pt>
                <c:pt idx="390">
                  <c:v>9.1999999999999993</c:v>
                </c:pt>
                <c:pt idx="391">
                  <c:v>8.3000000000000007</c:v>
                </c:pt>
                <c:pt idx="392">
                  <c:v>8</c:v>
                </c:pt>
                <c:pt idx="393">
                  <c:v>6.8</c:v>
                </c:pt>
                <c:pt idx="394">
                  <c:v>8.9</c:v>
                </c:pt>
                <c:pt idx="395">
                  <c:v>10.199999999999999</c:v>
                </c:pt>
                <c:pt idx="396">
                  <c:v>12.4</c:v>
                </c:pt>
                <c:pt idx="397">
                  <c:v>11.3</c:v>
                </c:pt>
                <c:pt idx="398">
                  <c:v>8.6999999999999993</c:v>
                </c:pt>
                <c:pt idx="399">
                  <c:v>7.3</c:v>
                </c:pt>
                <c:pt idx="400">
                  <c:v>9.6</c:v>
                </c:pt>
                <c:pt idx="401">
                  <c:v>9</c:v>
                </c:pt>
                <c:pt idx="402">
                  <c:v>7.7</c:v>
                </c:pt>
                <c:pt idx="403">
                  <c:v>7.6</c:v>
                </c:pt>
                <c:pt idx="404">
                  <c:v>7.5</c:v>
                </c:pt>
                <c:pt idx="405">
                  <c:v>6.4</c:v>
                </c:pt>
                <c:pt idx="406">
                  <c:v>9.8000000000000007</c:v>
                </c:pt>
                <c:pt idx="407">
                  <c:v>7.4</c:v>
                </c:pt>
                <c:pt idx="408">
                  <c:v>13.5</c:v>
                </c:pt>
                <c:pt idx="409">
                  <c:v>8.8000000000000007</c:v>
                </c:pt>
                <c:pt idx="410">
                  <c:v>6.9</c:v>
                </c:pt>
                <c:pt idx="411">
                  <c:v>6.4</c:v>
                </c:pt>
                <c:pt idx="412">
                  <c:v>7.1</c:v>
                </c:pt>
                <c:pt idx="413">
                  <c:v>8.6999999999999993</c:v>
                </c:pt>
                <c:pt idx="414">
                  <c:v>11.2</c:v>
                </c:pt>
                <c:pt idx="415">
                  <c:v>9.5</c:v>
                </c:pt>
                <c:pt idx="416">
                  <c:v>7.2</c:v>
                </c:pt>
                <c:pt idx="417">
                  <c:v>8</c:v>
                </c:pt>
                <c:pt idx="418">
                  <c:v>7.6</c:v>
                </c:pt>
                <c:pt idx="419">
                  <c:v>6.7</c:v>
                </c:pt>
                <c:pt idx="420">
                  <c:v>13.9</c:v>
                </c:pt>
                <c:pt idx="421">
                  <c:v>9.1999999999999993</c:v>
                </c:pt>
                <c:pt idx="422">
                  <c:v>13.8</c:v>
                </c:pt>
                <c:pt idx="423">
                  <c:v>10.9</c:v>
                </c:pt>
                <c:pt idx="424">
                  <c:v>11.7</c:v>
                </c:pt>
                <c:pt idx="425">
                  <c:v>9.6999999999999993</c:v>
                </c:pt>
                <c:pt idx="426">
                  <c:v>8.9</c:v>
                </c:pt>
                <c:pt idx="427">
                  <c:v>7.6</c:v>
                </c:pt>
                <c:pt idx="428">
                  <c:v>8.8000000000000007</c:v>
                </c:pt>
                <c:pt idx="429">
                  <c:v>7</c:v>
                </c:pt>
                <c:pt idx="430">
                  <c:v>6.6</c:v>
                </c:pt>
                <c:pt idx="431">
                  <c:v>7.2</c:v>
                </c:pt>
                <c:pt idx="432">
                  <c:v>8.1</c:v>
                </c:pt>
                <c:pt idx="433">
                  <c:v>10</c:v>
                </c:pt>
                <c:pt idx="434">
                  <c:v>11.6</c:v>
                </c:pt>
                <c:pt idx="435">
                  <c:v>8.3000000000000007</c:v>
                </c:pt>
                <c:pt idx="436">
                  <c:v>12.7</c:v>
                </c:pt>
                <c:pt idx="437">
                  <c:v>9.8000000000000007</c:v>
                </c:pt>
                <c:pt idx="438">
                  <c:v>9.9</c:v>
                </c:pt>
                <c:pt idx="439">
                  <c:v>7.8</c:v>
                </c:pt>
                <c:pt idx="440">
                  <c:v>8.3000000000000007</c:v>
                </c:pt>
                <c:pt idx="441">
                  <c:v>9.9</c:v>
                </c:pt>
                <c:pt idx="442">
                  <c:v>9.1999999999999993</c:v>
                </c:pt>
                <c:pt idx="443">
                  <c:v>11.7</c:v>
                </c:pt>
                <c:pt idx="444">
                  <c:v>8.5</c:v>
                </c:pt>
                <c:pt idx="445">
                  <c:v>9.1</c:v>
                </c:pt>
                <c:pt idx="446">
                  <c:v>14.9</c:v>
                </c:pt>
                <c:pt idx="447">
                  <c:v>14.8</c:v>
                </c:pt>
                <c:pt idx="448">
                  <c:v>15.2</c:v>
                </c:pt>
                <c:pt idx="449">
                  <c:v>12.3</c:v>
                </c:pt>
                <c:pt idx="450">
                  <c:v>11.5</c:v>
                </c:pt>
                <c:pt idx="451">
                  <c:v>9.5</c:v>
                </c:pt>
                <c:pt idx="452">
                  <c:v>8</c:v>
                </c:pt>
                <c:pt idx="453">
                  <c:v>7.8</c:v>
                </c:pt>
                <c:pt idx="454">
                  <c:v>8.1</c:v>
                </c:pt>
                <c:pt idx="455">
                  <c:v>8.5</c:v>
                </c:pt>
                <c:pt idx="456">
                  <c:v>14.5</c:v>
                </c:pt>
                <c:pt idx="457">
                  <c:v>13.8</c:v>
                </c:pt>
                <c:pt idx="458">
                  <c:v>13.7</c:v>
                </c:pt>
                <c:pt idx="459">
                  <c:v>12.9</c:v>
                </c:pt>
                <c:pt idx="460">
                  <c:v>11.9</c:v>
                </c:pt>
                <c:pt idx="461">
                  <c:v>10.199999999999999</c:v>
                </c:pt>
                <c:pt idx="462">
                  <c:v>10.5</c:v>
                </c:pt>
                <c:pt idx="463">
                  <c:v>9.1</c:v>
                </c:pt>
                <c:pt idx="464">
                  <c:v>9.5</c:v>
                </c:pt>
                <c:pt idx="465">
                  <c:v>7.6</c:v>
                </c:pt>
                <c:pt idx="466">
                  <c:v>7.9</c:v>
                </c:pt>
                <c:pt idx="467">
                  <c:v>8.6</c:v>
                </c:pt>
                <c:pt idx="468">
                  <c:v>16.899999999999999</c:v>
                </c:pt>
                <c:pt idx="469">
                  <c:v>16.8</c:v>
                </c:pt>
                <c:pt idx="470">
                  <c:v>13.8</c:v>
                </c:pt>
                <c:pt idx="471">
                  <c:v>13.1</c:v>
                </c:pt>
                <c:pt idx="472">
                  <c:v>11.3</c:v>
                </c:pt>
                <c:pt idx="473">
                  <c:v>8.8000000000000007</c:v>
                </c:pt>
                <c:pt idx="474">
                  <c:v>8.9</c:v>
                </c:pt>
                <c:pt idx="475">
                  <c:v>8.6</c:v>
                </c:pt>
                <c:pt idx="476">
                  <c:v>9.1</c:v>
                </c:pt>
                <c:pt idx="477">
                  <c:v>9</c:v>
                </c:pt>
                <c:pt idx="478">
                  <c:v>10</c:v>
                </c:pt>
                <c:pt idx="479">
                  <c:v>10</c:v>
                </c:pt>
                <c:pt idx="480">
                  <c:v>13.2</c:v>
                </c:pt>
                <c:pt idx="481">
                  <c:v>18</c:v>
                </c:pt>
                <c:pt idx="482">
                  <c:v>12.6</c:v>
                </c:pt>
                <c:pt idx="483">
                  <c:v>11.7</c:v>
                </c:pt>
                <c:pt idx="484">
                  <c:v>12.2</c:v>
                </c:pt>
                <c:pt idx="485">
                  <c:v>10.5</c:v>
                </c:pt>
                <c:pt idx="486">
                  <c:v>9.1999999999999993</c:v>
                </c:pt>
                <c:pt idx="487">
                  <c:v>9.6</c:v>
                </c:pt>
                <c:pt idx="488">
                  <c:v>10.199999999999999</c:v>
                </c:pt>
                <c:pt idx="489">
                  <c:v>9.1999999999999993</c:v>
                </c:pt>
                <c:pt idx="490">
                  <c:v>10.4</c:v>
                </c:pt>
                <c:pt idx="491">
                  <c:v>8.8000000000000007</c:v>
                </c:pt>
                <c:pt idx="492">
                  <c:v>14.8</c:v>
                </c:pt>
                <c:pt idx="493">
                  <c:v>15.6</c:v>
                </c:pt>
                <c:pt idx="494">
                  <c:v>11.8</c:v>
                </c:pt>
                <c:pt idx="495">
                  <c:v>13</c:v>
                </c:pt>
                <c:pt idx="496">
                  <c:v>10.8</c:v>
                </c:pt>
                <c:pt idx="497">
                  <c:v>11</c:v>
                </c:pt>
                <c:pt idx="498">
                  <c:v>11.6</c:v>
                </c:pt>
                <c:pt idx="499">
                  <c:v>8.8000000000000007</c:v>
                </c:pt>
                <c:pt idx="500">
                  <c:v>10.3</c:v>
                </c:pt>
                <c:pt idx="501">
                  <c:v>7.7</c:v>
                </c:pt>
                <c:pt idx="502">
                  <c:v>9.6999999999999993</c:v>
                </c:pt>
                <c:pt idx="503">
                  <c:v>10.1</c:v>
                </c:pt>
                <c:pt idx="504">
                  <c:v>9.1</c:v>
                </c:pt>
                <c:pt idx="505">
                  <c:v>9.3000000000000007</c:v>
                </c:pt>
                <c:pt idx="506">
                  <c:v>9.1</c:v>
                </c:pt>
                <c:pt idx="507">
                  <c:v>9.1999999999999993</c:v>
                </c:pt>
                <c:pt idx="508">
                  <c:v>12.5</c:v>
                </c:pt>
                <c:pt idx="509">
                  <c:v>10.8</c:v>
                </c:pt>
                <c:pt idx="510">
                  <c:v>9.9</c:v>
                </c:pt>
                <c:pt idx="511">
                  <c:v>10.4</c:v>
                </c:pt>
                <c:pt idx="512">
                  <c:v>14.8</c:v>
                </c:pt>
                <c:pt idx="513">
                  <c:v>11.3</c:v>
                </c:pt>
                <c:pt idx="514">
                  <c:v>12.7</c:v>
                </c:pt>
                <c:pt idx="515">
                  <c:v>10.8</c:v>
                </c:pt>
                <c:pt idx="516">
                  <c:v>8.3000000000000007</c:v>
                </c:pt>
                <c:pt idx="517">
                  <c:v>9.9</c:v>
                </c:pt>
                <c:pt idx="518">
                  <c:v>7.6</c:v>
                </c:pt>
                <c:pt idx="519">
                  <c:v>7.8</c:v>
                </c:pt>
                <c:pt idx="520">
                  <c:v>9.4</c:v>
                </c:pt>
                <c:pt idx="521">
                  <c:v>9.5</c:v>
                </c:pt>
                <c:pt idx="522">
                  <c:v>9.1999999999999993</c:v>
                </c:pt>
                <c:pt idx="523">
                  <c:v>9.8000000000000007</c:v>
                </c:pt>
                <c:pt idx="524">
                  <c:v>10.6</c:v>
                </c:pt>
                <c:pt idx="525">
                  <c:v>14.2</c:v>
                </c:pt>
                <c:pt idx="526">
                  <c:v>12.9</c:v>
                </c:pt>
                <c:pt idx="527">
                  <c:v>11.4</c:v>
                </c:pt>
                <c:pt idx="528">
                  <c:v>9.4</c:v>
                </c:pt>
                <c:pt idx="529">
                  <c:v>8.9</c:v>
                </c:pt>
                <c:pt idx="530">
                  <c:v>8.1999999999999993</c:v>
                </c:pt>
                <c:pt idx="531">
                  <c:v>8.6</c:v>
                </c:pt>
                <c:pt idx="532">
                  <c:v>8.3000000000000007</c:v>
                </c:pt>
                <c:pt idx="533">
                  <c:v>9.9</c:v>
                </c:pt>
                <c:pt idx="534">
                  <c:v>9.5</c:v>
                </c:pt>
                <c:pt idx="535">
                  <c:v>9.8000000000000007</c:v>
                </c:pt>
                <c:pt idx="536">
                  <c:v>16.3</c:v>
                </c:pt>
                <c:pt idx="537">
                  <c:v>11.9</c:v>
                </c:pt>
                <c:pt idx="538">
                  <c:v>10.6</c:v>
                </c:pt>
                <c:pt idx="539">
                  <c:v>9.9</c:v>
                </c:pt>
                <c:pt idx="540">
                  <c:v>9.1999999999999993</c:v>
                </c:pt>
                <c:pt idx="541">
                  <c:v>8.8000000000000007</c:v>
                </c:pt>
                <c:pt idx="542">
                  <c:v>7.3</c:v>
                </c:pt>
                <c:pt idx="543">
                  <c:v>8.1999999999999993</c:v>
                </c:pt>
                <c:pt idx="544">
                  <c:v>9.6999999999999993</c:v>
                </c:pt>
                <c:pt idx="545">
                  <c:v>11.2</c:v>
                </c:pt>
                <c:pt idx="546">
                  <c:v>12.3</c:v>
                </c:pt>
                <c:pt idx="547">
                  <c:v>8.9</c:v>
                </c:pt>
                <c:pt idx="548">
                  <c:v>7.2</c:v>
                </c:pt>
                <c:pt idx="549">
                  <c:v>8.6999999999999993</c:v>
                </c:pt>
                <c:pt idx="550">
                  <c:v>8.8000000000000007</c:v>
                </c:pt>
                <c:pt idx="551">
                  <c:v>7.6</c:v>
                </c:pt>
                <c:pt idx="552">
                  <c:v>7.9</c:v>
                </c:pt>
                <c:pt idx="553">
                  <c:v>7.9</c:v>
                </c:pt>
                <c:pt idx="554">
                  <c:v>7.3</c:v>
                </c:pt>
                <c:pt idx="555">
                  <c:v>8.6999999999999993</c:v>
                </c:pt>
                <c:pt idx="556">
                  <c:v>8.1999999999999993</c:v>
                </c:pt>
                <c:pt idx="557">
                  <c:v>11.9</c:v>
                </c:pt>
                <c:pt idx="558">
                  <c:v>7.7</c:v>
                </c:pt>
                <c:pt idx="559">
                  <c:v>8</c:v>
                </c:pt>
                <c:pt idx="560">
                  <c:v>7.4</c:v>
                </c:pt>
                <c:pt idx="561">
                  <c:v>8.1</c:v>
                </c:pt>
                <c:pt idx="562">
                  <c:v>8.9</c:v>
                </c:pt>
                <c:pt idx="563">
                  <c:v>10</c:v>
                </c:pt>
                <c:pt idx="564">
                  <c:v>12.6</c:v>
                </c:pt>
                <c:pt idx="565">
                  <c:v>7.8</c:v>
                </c:pt>
                <c:pt idx="566">
                  <c:v>8.3000000000000007</c:v>
                </c:pt>
                <c:pt idx="567">
                  <c:v>7.3</c:v>
                </c:pt>
                <c:pt idx="568">
                  <c:v>6.9</c:v>
                </c:pt>
                <c:pt idx="569">
                  <c:v>21.8</c:v>
                </c:pt>
                <c:pt idx="570">
                  <c:v>9.8000000000000007</c:v>
                </c:pt>
                <c:pt idx="571">
                  <c:v>11.6</c:v>
                </c:pt>
                <c:pt idx="572">
                  <c:v>12.8</c:v>
                </c:pt>
                <c:pt idx="573">
                  <c:v>13.1</c:v>
                </c:pt>
                <c:pt idx="574">
                  <c:v>9.6999999999999993</c:v>
                </c:pt>
                <c:pt idx="575">
                  <c:v>9.8000000000000007</c:v>
                </c:pt>
                <c:pt idx="576">
                  <c:v>8.4</c:v>
                </c:pt>
                <c:pt idx="577">
                  <c:v>8.1999999999999993</c:v>
                </c:pt>
                <c:pt idx="578">
                  <c:v>8.9</c:v>
                </c:pt>
                <c:pt idx="579">
                  <c:v>7.5</c:v>
                </c:pt>
                <c:pt idx="580">
                  <c:v>8.3000000000000007</c:v>
                </c:pt>
                <c:pt idx="581">
                  <c:v>8</c:v>
                </c:pt>
                <c:pt idx="582">
                  <c:v>11.6</c:v>
                </c:pt>
                <c:pt idx="583">
                  <c:v>9.1</c:v>
                </c:pt>
                <c:pt idx="584">
                  <c:v>8</c:v>
                </c:pt>
                <c:pt idx="585">
                  <c:v>13.8</c:v>
                </c:pt>
                <c:pt idx="586">
                  <c:v>11.6</c:v>
                </c:pt>
                <c:pt idx="587">
                  <c:v>9.3000000000000007</c:v>
                </c:pt>
                <c:pt idx="588">
                  <c:v>8</c:v>
                </c:pt>
                <c:pt idx="589">
                  <c:v>10.199999999999999</c:v>
                </c:pt>
                <c:pt idx="590">
                  <c:v>10.9</c:v>
                </c:pt>
                <c:pt idx="591">
                  <c:v>9</c:v>
                </c:pt>
                <c:pt idx="592">
                  <c:v>13.1</c:v>
                </c:pt>
                <c:pt idx="593">
                  <c:v>8.1</c:v>
                </c:pt>
                <c:pt idx="594">
                  <c:v>14.6</c:v>
                </c:pt>
                <c:pt idx="595">
                  <c:v>15.9</c:v>
                </c:pt>
                <c:pt idx="596">
                  <c:v>16.5</c:v>
                </c:pt>
                <c:pt idx="597">
                  <c:v>13</c:v>
                </c:pt>
                <c:pt idx="598">
                  <c:v>10.3</c:v>
                </c:pt>
                <c:pt idx="599">
                  <c:v>13.4</c:v>
                </c:pt>
                <c:pt idx="600">
                  <c:v>10.3</c:v>
                </c:pt>
                <c:pt idx="601">
                  <c:v>9.6</c:v>
                </c:pt>
                <c:pt idx="602">
                  <c:v>8.4</c:v>
                </c:pt>
                <c:pt idx="603">
                  <c:v>8.1</c:v>
                </c:pt>
                <c:pt idx="604">
                  <c:v>8.1999999999999993</c:v>
                </c:pt>
                <c:pt idx="605">
                  <c:v>13.8</c:v>
                </c:pt>
                <c:pt idx="606">
                  <c:v>14.2</c:v>
                </c:pt>
                <c:pt idx="607">
                  <c:v>14</c:v>
                </c:pt>
                <c:pt idx="608">
                  <c:v>15.4</c:v>
                </c:pt>
                <c:pt idx="609">
                  <c:v>14.5</c:v>
                </c:pt>
                <c:pt idx="610">
                  <c:v>15.3</c:v>
                </c:pt>
                <c:pt idx="611">
                  <c:v>11.3</c:v>
                </c:pt>
                <c:pt idx="612">
                  <c:v>11.7</c:v>
                </c:pt>
                <c:pt idx="613">
                  <c:v>9.8000000000000007</c:v>
                </c:pt>
                <c:pt idx="614">
                  <c:v>9.6999999999999993</c:v>
                </c:pt>
                <c:pt idx="615">
                  <c:v>8.6</c:v>
                </c:pt>
                <c:pt idx="616">
                  <c:v>8.5</c:v>
                </c:pt>
                <c:pt idx="617">
                  <c:v>9.6</c:v>
                </c:pt>
                <c:pt idx="618">
                  <c:v>16.5</c:v>
                </c:pt>
                <c:pt idx="619">
                  <c:v>17.2</c:v>
                </c:pt>
                <c:pt idx="620">
                  <c:v>14.6</c:v>
                </c:pt>
                <c:pt idx="621">
                  <c:v>16</c:v>
                </c:pt>
                <c:pt idx="622">
                  <c:v>12.3</c:v>
                </c:pt>
                <c:pt idx="623">
                  <c:v>11.2</c:v>
                </c:pt>
                <c:pt idx="624">
                  <c:v>10.5</c:v>
                </c:pt>
                <c:pt idx="625">
                  <c:v>10.8</c:v>
                </c:pt>
                <c:pt idx="626">
                  <c:v>10.4</c:v>
                </c:pt>
                <c:pt idx="627">
                  <c:v>14</c:v>
                </c:pt>
                <c:pt idx="628">
                  <c:v>13.6</c:v>
                </c:pt>
                <c:pt idx="629">
                  <c:v>16.2</c:v>
                </c:pt>
                <c:pt idx="630">
                  <c:v>16.8</c:v>
                </c:pt>
                <c:pt idx="631">
                  <c:v>17.8</c:v>
                </c:pt>
                <c:pt idx="632">
                  <c:v>12.6</c:v>
                </c:pt>
                <c:pt idx="633">
                  <c:v>12.8</c:v>
                </c:pt>
                <c:pt idx="634">
                  <c:v>12.1</c:v>
                </c:pt>
                <c:pt idx="635">
                  <c:v>10</c:v>
                </c:pt>
                <c:pt idx="636">
                  <c:v>9.8000000000000007</c:v>
                </c:pt>
                <c:pt idx="637">
                  <c:v>11.2</c:v>
                </c:pt>
                <c:pt idx="638">
                  <c:v>9.5</c:v>
                </c:pt>
                <c:pt idx="639">
                  <c:v>13.4</c:v>
                </c:pt>
                <c:pt idx="640">
                  <c:v>8.4</c:v>
                </c:pt>
                <c:pt idx="641">
                  <c:v>16.7</c:v>
                </c:pt>
                <c:pt idx="642">
                  <c:v>11.7</c:v>
                </c:pt>
                <c:pt idx="643">
                  <c:v>12.9</c:v>
                </c:pt>
                <c:pt idx="644">
                  <c:v>14.6</c:v>
                </c:pt>
                <c:pt idx="645">
                  <c:v>11.7</c:v>
                </c:pt>
                <c:pt idx="646">
                  <c:v>11.5</c:v>
                </c:pt>
                <c:pt idx="647">
                  <c:v>12.9</c:v>
                </c:pt>
                <c:pt idx="648">
                  <c:v>9.9</c:v>
                </c:pt>
                <c:pt idx="649">
                  <c:v>10.1</c:v>
                </c:pt>
                <c:pt idx="650">
                  <c:v>7.9</c:v>
                </c:pt>
                <c:pt idx="651">
                  <c:v>9.1999999999999993</c:v>
                </c:pt>
                <c:pt idx="652">
                  <c:v>9.4</c:v>
                </c:pt>
                <c:pt idx="653">
                  <c:v>7.6</c:v>
                </c:pt>
                <c:pt idx="654">
                  <c:v>9.5</c:v>
                </c:pt>
                <c:pt idx="655">
                  <c:v>9.9</c:v>
                </c:pt>
                <c:pt idx="656">
                  <c:v>9.8000000000000007</c:v>
                </c:pt>
                <c:pt idx="657">
                  <c:v>13.5</c:v>
                </c:pt>
                <c:pt idx="658">
                  <c:v>11.8</c:v>
                </c:pt>
                <c:pt idx="659">
                  <c:v>12.7</c:v>
                </c:pt>
                <c:pt idx="660">
                  <c:v>10.9</c:v>
                </c:pt>
                <c:pt idx="661">
                  <c:v>15.3</c:v>
                </c:pt>
                <c:pt idx="662">
                  <c:v>17.7</c:v>
                </c:pt>
                <c:pt idx="663">
                  <c:v>12.3</c:v>
                </c:pt>
                <c:pt idx="664">
                  <c:v>9.3000000000000007</c:v>
                </c:pt>
                <c:pt idx="665">
                  <c:v>8.1999999999999993</c:v>
                </c:pt>
                <c:pt idx="666">
                  <c:v>14.3</c:v>
                </c:pt>
                <c:pt idx="667">
                  <c:v>9</c:v>
                </c:pt>
                <c:pt idx="668">
                  <c:v>8.3000000000000007</c:v>
                </c:pt>
                <c:pt idx="669">
                  <c:v>11.1</c:v>
                </c:pt>
                <c:pt idx="670">
                  <c:v>16</c:v>
                </c:pt>
                <c:pt idx="671">
                  <c:v>10.6</c:v>
                </c:pt>
                <c:pt idx="672">
                  <c:v>13</c:v>
                </c:pt>
                <c:pt idx="673">
                  <c:v>15.1</c:v>
                </c:pt>
                <c:pt idx="674">
                  <c:v>12.3</c:v>
                </c:pt>
                <c:pt idx="675">
                  <c:v>12.4</c:v>
                </c:pt>
                <c:pt idx="676">
                  <c:v>11.1</c:v>
                </c:pt>
                <c:pt idx="677">
                  <c:v>9.1</c:v>
                </c:pt>
                <c:pt idx="678">
                  <c:v>9.3000000000000007</c:v>
                </c:pt>
                <c:pt idx="679">
                  <c:v>10</c:v>
                </c:pt>
                <c:pt idx="680">
                  <c:v>9.1</c:v>
                </c:pt>
                <c:pt idx="681">
                  <c:v>10.4</c:v>
                </c:pt>
                <c:pt idx="682">
                  <c:v>7.7</c:v>
                </c:pt>
                <c:pt idx="683">
                  <c:v>12.2</c:v>
                </c:pt>
                <c:pt idx="684">
                  <c:v>12.3</c:v>
                </c:pt>
                <c:pt idx="685">
                  <c:v>16.899999999999999</c:v>
                </c:pt>
                <c:pt idx="686">
                  <c:v>12.4</c:v>
                </c:pt>
                <c:pt idx="687">
                  <c:v>10.1</c:v>
                </c:pt>
                <c:pt idx="688">
                  <c:v>10.9</c:v>
                </c:pt>
                <c:pt idx="689">
                  <c:v>8.4</c:v>
                </c:pt>
                <c:pt idx="690">
                  <c:v>8.1</c:v>
                </c:pt>
                <c:pt idx="691">
                  <c:v>7.8</c:v>
                </c:pt>
                <c:pt idx="692">
                  <c:v>9.1</c:v>
                </c:pt>
                <c:pt idx="693">
                  <c:v>10.3</c:v>
                </c:pt>
                <c:pt idx="694">
                  <c:v>13.7</c:v>
                </c:pt>
                <c:pt idx="695">
                  <c:v>14.4</c:v>
                </c:pt>
                <c:pt idx="696">
                  <c:v>9.1</c:v>
                </c:pt>
                <c:pt idx="697">
                  <c:v>8.6</c:v>
                </c:pt>
                <c:pt idx="698">
                  <c:v>12.9</c:v>
                </c:pt>
                <c:pt idx="699">
                  <c:v>11.4</c:v>
                </c:pt>
                <c:pt idx="700">
                  <c:v>8.6999999999999993</c:v>
                </c:pt>
                <c:pt idx="701">
                  <c:v>7.5</c:v>
                </c:pt>
                <c:pt idx="702">
                  <c:v>9.5</c:v>
                </c:pt>
                <c:pt idx="703">
                  <c:v>7.6</c:v>
                </c:pt>
                <c:pt idx="704">
                  <c:v>9.4</c:v>
                </c:pt>
                <c:pt idx="705">
                  <c:v>10.6</c:v>
                </c:pt>
                <c:pt idx="706">
                  <c:v>10.5</c:v>
                </c:pt>
                <c:pt idx="707">
                  <c:v>11</c:v>
                </c:pt>
                <c:pt idx="708">
                  <c:v>9</c:v>
                </c:pt>
                <c:pt idx="709">
                  <c:v>8.1</c:v>
                </c:pt>
                <c:pt idx="710">
                  <c:v>11</c:v>
                </c:pt>
                <c:pt idx="711">
                  <c:v>10.199999999999999</c:v>
                </c:pt>
                <c:pt idx="712">
                  <c:v>10</c:v>
                </c:pt>
                <c:pt idx="713">
                  <c:v>10.199999999999999</c:v>
                </c:pt>
                <c:pt idx="714">
                  <c:v>6.4</c:v>
                </c:pt>
                <c:pt idx="715">
                  <c:v>8.4</c:v>
                </c:pt>
                <c:pt idx="716">
                  <c:v>7.5</c:v>
                </c:pt>
                <c:pt idx="717">
                  <c:v>7.8</c:v>
                </c:pt>
                <c:pt idx="718">
                  <c:v>22.7</c:v>
                </c:pt>
                <c:pt idx="719">
                  <c:v>11.8</c:v>
                </c:pt>
                <c:pt idx="720">
                  <c:v>15.4</c:v>
                </c:pt>
                <c:pt idx="721">
                  <c:v>13.4</c:v>
                </c:pt>
                <c:pt idx="722">
                  <c:v>13</c:v>
                </c:pt>
                <c:pt idx="723">
                  <c:v>10.1</c:v>
                </c:pt>
                <c:pt idx="724">
                  <c:v>8.8000000000000007</c:v>
                </c:pt>
                <c:pt idx="725">
                  <c:v>7.3</c:v>
                </c:pt>
                <c:pt idx="726">
                  <c:v>7.9</c:v>
                </c:pt>
                <c:pt idx="727">
                  <c:v>9.6999999999999993</c:v>
                </c:pt>
                <c:pt idx="728">
                  <c:v>7.5</c:v>
                </c:pt>
                <c:pt idx="729">
                  <c:v>11.6</c:v>
                </c:pt>
                <c:pt idx="730">
                  <c:v>9.8000000000000007</c:v>
                </c:pt>
                <c:pt idx="731">
                  <c:v>9.5</c:v>
                </c:pt>
                <c:pt idx="732">
                  <c:v>8.8000000000000007</c:v>
                </c:pt>
                <c:pt idx="733">
                  <c:v>10.1</c:v>
                </c:pt>
                <c:pt idx="734">
                  <c:v>11.4</c:v>
                </c:pt>
                <c:pt idx="735">
                  <c:v>11.6</c:v>
                </c:pt>
                <c:pt idx="736">
                  <c:v>11.8</c:v>
                </c:pt>
                <c:pt idx="737">
                  <c:v>8.5</c:v>
                </c:pt>
                <c:pt idx="738">
                  <c:v>10.6</c:v>
                </c:pt>
                <c:pt idx="739">
                  <c:v>10.5</c:v>
                </c:pt>
                <c:pt idx="740">
                  <c:v>10</c:v>
                </c:pt>
                <c:pt idx="741">
                  <c:v>13.1</c:v>
                </c:pt>
                <c:pt idx="742">
                  <c:v>10.5</c:v>
                </c:pt>
                <c:pt idx="743">
                  <c:v>15.7</c:v>
                </c:pt>
                <c:pt idx="744">
                  <c:v>18.399999999999999</c:v>
                </c:pt>
                <c:pt idx="745">
                  <c:v>15.8</c:v>
                </c:pt>
                <c:pt idx="746">
                  <c:v>12.4</c:v>
                </c:pt>
                <c:pt idx="747">
                  <c:v>10.5</c:v>
                </c:pt>
                <c:pt idx="748">
                  <c:v>8.9</c:v>
                </c:pt>
                <c:pt idx="749">
                  <c:v>7.9</c:v>
                </c:pt>
                <c:pt idx="750">
                  <c:v>7.6</c:v>
                </c:pt>
                <c:pt idx="751">
                  <c:v>7.2</c:v>
                </c:pt>
                <c:pt idx="752">
                  <c:v>8.6</c:v>
                </c:pt>
                <c:pt idx="753">
                  <c:v>15.2</c:v>
                </c:pt>
                <c:pt idx="754">
                  <c:v>10.4</c:v>
                </c:pt>
                <c:pt idx="755">
                  <c:v>8.9</c:v>
                </c:pt>
                <c:pt idx="756">
                  <c:v>13.2</c:v>
                </c:pt>
                <c:pt idx="757">
                  <c:v>13.8</c:v>
                </c:pt>
                <c:pt idx="758">
                  <c:v>12</c:v>
                </c:pt>
                <c:pt idx="759">
                  <c:v>11.5</c:v>
                </c:pt>
                <c:pt idx="760">
                  <c:v>9.3000000000000007</c:v>
                </c:pt>
                <c:pt idx="761">
                  <c:v>9</c:v>
                </c:pt>
                <c:pt idx="762">
                  <c:v>9.3000000000000007</c:v>
                </c:pt>
                <c:pt idx="763">
                  <c:v>9.6</c:v>
                </c:pt>
                <c:pt idx="764">
                  <c:v>9.3000000000000007</c:v>
                </c:pt>
                <c:pt idx="765">
                  <c:v>8.6</c:v>
                </c:pt>
                <c:pt idx="766">
                  <c:v>10.7</c:v>
                </c:pt>
                <c:pt idx="767">
                  <c:v>16.8</c:v>
                </c:pt>
                <c:pt idx="768">
                  <c:v>15</c:v>
                </c:pt>
                <c:pt idx="769">
                  <c:v>13.9</c:v>
                </c:pt>
                <c:pt idx="770">
                  <c:v>11.1</c:v>
                </c:pt>
                <c:pt idx="771">
                  <c:v>10.4</c:v>
                </c:pt>
                <c:pt idx="772">
                  <c:v>10.4</c:v>
                </c:pt>
                <c:pt idx="773">
                  <c:v>10.7</c:v>
                </c:pt>
                <c:pt idx="774">
                  <c:v>11.2</c:v>
                </c:pt>
                <c:pt idx="775">
                  <c:v>9.3000000000000007</c:v>
                </c:pt>
                <c:pt idx="776">
                  <c:v>15.2</c:v>
                </c:pt>
                <c:pt idx="777">
                  <c:v>18.2</c:v>
                </c:pt>
                <c:pt idx="778">
                  <c:v>17.7</c:v>
                </c:pt>
                <c:pt idx="779">
                  <c:v>18.5</c:v>
                </c:pt>
                <c:pt idx="780">
                  <c:v>16.5</c:v>
                </c:pt>
                <c:pt idx="781">
                  <c:v>12</c:v>
                </c:pt>
                <c:pt idx="782">
                  <c:v>11.8</c:v>
                </c:pt>
                <c:pt idx="783">
                  <c:v>9.6</c:v>
                </c:pt>
                <c:pt idx="784">
                  <c:v>9.1</c:v>
                </c:pt>
                <c:pt idx="785">
                  <c:v>10.7</c:v>
                </c:pt>
                <c:pt idx="786">
                  <c:v>11.8</c:v>
                </c:pt>
                <c:pt idx="787">
                  <c:v>10.3</c:v>
                </c:pt>
                <c:pt idx="788">
                  <c:v>11.9</c:v>
                </c:pt>
                <c:pt idx="789">
                  <c:v>8.8000000000000007</c:v>
                </c:pt>
                <c:pt idx="790">
                  <c:v>20.3</c:v>
                </c:pt>
                <c:pt idx="791">
                  <c:v>18</c:v>
                </c:pt>
                <c:pt idx="792">
                  <c:v>18.600000000000001</c:v>
                </c:pt>
                <c:pt idx="793">
                  <c:v>15.3</c:v>
                </c:pt>
                <c:pt idx="794">
                  <c:v>11.5</c:v>
                </c:pt>
                <c:pt idx="795">
                  <c:v>11.4</c:v>
                </c:pt>
                <c:pt idx="796">
                  <c:v>9.9</c:v>
                </c:pt>
                <c:pt idx="797">
                  <c:v>15.3</c:v>
                </c:pt>
                <c:pt idx="798">
                  <c:v>11.1</c:v>
                </c:pt>
                <c:pt idx="799">
                  <c:v>10</c:v>
                </c:pt>
                <c:pt idx="800">
                  <c:v>8</c:v>
                </c:pt>
                <c:pt idx="801">
                  <c:v>8</c:v>
                </c:pt>
                <c:pt idx="802">
                  <c:v>15.2</c:v>
                </c:pt>
                <c:pt idx="803">
                  <c:v>14.1</c:v>
                </c:pt>
                <c:pt idx="804">
                  <c:v>17.600000000000001</c:v>
                </c:pt>
                <c:pt idx="805">
                  <c:v>21.3</c:v>
                </c:pt>
                <c:pt idx="806">
                  <c:v>11.2</c:v>
                </c:pt>
                <c:pt idx="807">
                  <c:v>12.7</c:v>
                </c:pt>
                <c:pt idx="808">
                  <c:v>10.5</c:v>
                </c:pt>
                <c:pt idx="809">
                  <c:v>12.1</c:v>
                </c:pt>
                <c:pt idx="810">
                  <c:v>15.3</c:v>
                </c:pt>
                <c:pt idx="811">
                  <c:v>22.6</c:v>
                </c:pt>
                <c:pt idx="812">
                  <c:v>22.5</c:v>
                </c:pt>
                <c:pt idx="813">
                  <c:v>13</c:v>
                </c:pt>
                <c:pt idx="814">
                  <c:v>10</c:v>
                </c:pt>
                <c:pt idx="815">
                  <c:v>12.6</c:v>
                </c:pt>
                <c:pt idx="816">
                  <c:v>7.8</c:v>
                </c:pt>
                <c:pt idx="817">
                  <c:v>6.7</c:v>
                </c:pt>
                <c:pt idx="818">
                  <c:v>22.2</c:v>
                </c:pt>
                <c:pt idx="819">
                  <c:v>24.7</c:v>
                </c:pt>
                <c:pt idx="820">
                  <c:v>23.3</c:v>
                </c:pt>
                <c:pt idx="821">
                  <c:v>15.3</c:v>
                </c:pt>
                <c:pt idx="822">
                  <c:v>7</c:v>
                </c:pt>
                <c:pt idx="823">
                  <c:v>8.1</c:v>
                </c:pt>
                <c:pt idx="824">
                  <c:v>6.9</c:v>
                </c:pt>
                <c:pt idx="825">
                  <c:v>8.6</c:v>
                </c:pt>
                <c:pt idx="826">
                  <c:v>7.5</c:v>
                </c:pt>
                <c:pt idx="827">
                  <c:v>8.1</c:v>
                </c:pt>
                <c:pt idx="828">
                  <c:v>10.4</c:v>
                </c:pt>
                <c:pt idx="829">
                  <c:v>12.3</c:v>
                </c:pt>
                <c:pt idx="830">
                  <c:v>17.399999999999999</c:v>
                </c:pt>
                <c:pt idx="831">
                  <c:v>11</c:v>
                </c:pt>
                <c:pt idx="832">
                  <c:v>9.5</c:v>
                </c:pt>
                <c:pt idx="833">
                  <c:v>14.8</c:v>
                </c:pt>
                <c:pt idx="834">
                  <c:v>17.8</c:v>
                </c:pt>
                <c:pt idx="835">
                  <c:v>11</c:v>
                </c:pt>
                <c:pt idx="836">
                  <c:v>8.4</c:v>
                </c:pt>
                <c:pt idx="837">
                  <c:v>12.4</c:v>
                </c:pt>
                <c:pt idx="838">
                  <c:v>8.9</c:v>
                </c:pt>
                <c:pt idx="839">
                  <c:v>14.3</c:v>
                </c:pt>
                <c:pt idx="840">
                  <c:v>14.3</c:v>
                </c:pt>
                <c:pt idx="841">
                  <c:v>21</c:v>
                </c:pt>
                <c:pt idx="842">
                  <c:v>17.8</c:v>
                </c:pt>
                <c:pt idx="843">
                  <c:v>17.3</c:v>
                </c:pt>
                <c:pt idx="844">
                  <c:v>13.5</c:v>
                </c:pt>
                <c:pt idx="845">
                  <c:v>11.7</c:v>
                </c:pt>
                <c:pt idx="846">
                  <c:v>8.8000000000000007</c:v>
                </c:pt>
                <c:pt idx="847">
                  <c:v>6.8</c:v>
                </c:pt>
                <c:pt idx="848">
                  <c:v>9.3000000000000007</c:v>
                </c:pt>
                <c:pt idx="849">
                  <c:v>9</c:v>
                </c:pt>
                <c:pt idx="850">
                  <c:v>11.8</c:v>
                </c:pt>
                <c:pt idx="851">
                  <c:v>14.7</c:v>
                </c:pt>
                <c:pt idx="852">
                  <c:v>24.5</c:v>
                </c:pt>
                <c:pt idx="853">
                  <c:v>14.1</c:v>
                </c:pt>
                <c:pt idx="854">
                  <c:v>11.6</c:v>
                </c:pt>
                <c:pt idx="855">
                  <c:v>20.399999999999999</c:v>
                </c:pt>
                <c:pt idx="856">
                  <c:v>13</c:v>
                </c:pt>
                <c:pt idx="857">
                  <c:v>12.6</c:v>
                </c:pt>
                <c:pt idx="858">
                  <c:v>8.1999999999999993</c:v>
                </c:pt>
                <c:pt idx="859">
                  <c:v>7.1</c:v>
                </c:pt>
                <c:pt idx="860">
                  <c:v>14.9</c:v>
                </c:pt>
                <c:pt idx="861">
                  <c:v>20.7</c:v>
                </c:pt>
                <c:pt idx="862">
                  <c:v>7.9</c:v>
                </c:pt>
                <c:pt idx="863">
                  <c:v>12.5</c:v>
                </c:pt>
                <c:pt idx="864">
                  <c:v>18.600000000000001</c:v>
                </c:pt>
                <c:pt idx="865">
                  <c:v>21.1</c:v>
                </c:pt>
                <c:pt idx="866">
                  <c:v>15.5</c:v>
                </c:pt>
                <c:pt idx="867">
                  <c:v>11</c:v>
                </c:pt>
                <c:pt idx="868">
                  <c:v>21.4</c:v>
                </c:pt>
                <c:pt idx="869">
                  <c:v>22.6</c:v>
                </c:pt>
                <c:pt idx="870">
                  <c:v>12.2</c:v>
                </c:pt>
                <c:pt idx="871">
                  <c:v>14.5</c:v>
                </c:pt>
                <c:pt idx="872">
                  <c:v>17.899999999999999</c:v>
                </c:pt>
                <c:pt idx="873">
                  <c:v>29.3</c:v>
                </c:pt>
                <c:pt idx="874">
                  <c:v>17.899999999999999</c:v>
                </c:pt>
                <c:pt idx="875">
                  <c:v>12.2</c:v>
                </c:pt>
                <c:pt idx="876">
                  <c:v>12.8</c:v>
                </c:pt>
                <c:pt idx="877">
                  <c:v>15.8</c:v>
                </c:pt>
                <c:pt idx="878">
                  <c:v>19.100000000000001</c:v>
                </c:pt>
                <c:pt idx="879">
                  <c:v>17.600000000000001</c:v>
                </c:pt>
                <c:pt idx="880">
                  <c:v>20.100000000000001</c:v>
                </c:pt>
                <c:pt idx="881">
                  <c:v>18.899999999999999</c:v>
                </c:pt>
                <c:pt idx="882">
                  <c:v>11.9</c:v>
                </c:pt>
                <c:pt idx="883">
                  <c:v>9.1999999999999993</c:v>
                </c:pt>
                <c:pt idx="884">
                  <c:v>15.3</c:v>
                </c:pt>
                <c:pt idx="885">
                  <c:v>26.9</c:v>
                </c:pt>
                <c:pt idx="886">
                  <c:v>25.2</c:v>
                </c:pt>
                <c:pt idx="887">
                  <c:v>17.600000000000001</c:v>
                </c:pt>
                <c:pt idx="888">
                  <c:v>13</c:v>
                </c:pt>
                <c:pt idx="889">
                  <c:v>16.899999999999999</c:v>
                </c:pt>
                <c:pt idx="890">
                  <c:v>17.600000000000001</c:v>
                </c:pt>
                <c:pt idx="891">
                  <c:v>8.8000000000000007</c:v>
                </c:pt>
                <c:pt idx="892">
                  <c:v>9.3000000000000007</c:v>
                </c:pt>
                <c:pt idx="893">
                  <c:v>10.5</c:v>
                </c:pt>
                <c:pt idx="894">
                  <c:v>15.3</c:v>
                </c:pt>
                <c:pt idx="895">
                  <c:v>14.3</c:v>
                </c:pt>
                <c:pt idx="896">
                  <c:v>17.2</c:v>
                </c:pt>
                <c:pt idx="897">
                  <c:v>19.600000000000001</c:v>
                </c:pt>
                <c:pt idx="898">
                  <c:v>19.5</c:v>
                </c:pt>
                <c:pt idx="899">
                  <c:v>17.100000000000001</c:v>
                </c:pt>
                <c:pt idx="900">
                  <c:v>18.3</c:v>
                </c:pt>
                <c:pt idx="901">
                  <c:v>12.9</c:v>
                </c:pt>
                <c:pt idx="902">
                  <c:v>16</c:v>
                </c:pt>
                <c:pt idx="903">
                  <c:v>13.3</c:v>
                </c:pt>
                <c:pt idx="904">
                  <c:v>15.4</c:v>
                </c:pt>
                <c:pt idx="905">
                  <c:v>10.3</c:v>
                </c:pt>
                <c:pt idx="906">
                  <c:v>16.899999999999999</c:v>
                </c:pt>
                <c:pt idx="907">
                  <c:v>23.6</c:v>
                </c:pt>
                <c:pt idx="908">
                  <c:v>29.5</c:v>
                </c:pt>
                <c:pt idx="909">
                  <c:v>20.6</c:v>
                </c:pt>
                <c:pt idx="910">
                  <c:v>16.2</c:v>
                </c:pt>
                <c:pt idx="911">
                  <c:v>22</c:v>
                </c:pt>
                <c:pt idx="912">
                  <c:v>12.6</c:v>
                </c:pt>
                <c:pt idx="913">
                  <c:v>8.4</c:v>
                </c:pt>
                <c:pt idx="914">
                  <c:v>8</c:v>
                </c:pt>
                <c:pt idx="915">
                  <c:v>9</c:v>
                </c:pt>
                <c:pt idx="916">
                  <c:v>10.199999999999999</c:v>
                </c:pt>
                <c:pt idx="917">
                  <c:v>18.5</c:v>
                </c:pt>
                <c:pt idx="918">
                  <c:v>22</c:v>
                </c:pt>
                <c:pt idx="919">
                  <c:v>20.5</c:v>
                </c:pt>
                <c:pt idx="920">
                  <c:v>27.5</c:v>
                </c:pt>
                <c:pt idx="921">
                  <c:v>20.6</c:v>
                </c:pt>
                <c:pt idx="922">
                  <c:v>13.6</c:v>
                </c:pt>
                <c:pt idx="923">
                  <c:v>20</c:v>
                </c:pt>
                <c:pt idx="924">
                  <c:v>7.9</c:v>
                </c:pt>
                <c:pt idx="925">
                  <c:v>10.1</c:v>
                </c:pt>
                <c:pt idx="926">
                  <c:v>22.5</c:v>
                </c:pt>
                <c:pt idx="927">
                  <c:v>22.7</c:v>
                </c:pt>
                <c:pt idx="928">
                  <c:v>32.799999999999997</c:v>
                </c:pt>
                <c:pt idx="929">
                  <c:v>11.4</c:v>
                </c:pt>
                <c:pt idx="930">
                  <c:v>17.7</c:v>
                </c:pt>
                <c:pt idx="931">
                  <c:v>17.2</c:v>
                </c:pt>
                <c:pt idx="932">
                  <c:v>8</c:v>
                </c:pt>
                <c:pt idx="933">
                  <c:v>11.1</c:v>
                </c:pt>
                <c:pt idx="934">
                  <c:v>16.399999999999999</c:v>
                </c:pt>
                <c:pt idx="935">
                  <c:v>19.2</c:v>
                </c:pt>
                <c:pt idx="936">
                  <c:v>57</c:v>
                </c:pt>
                <c:pt idx="937">
                  <c:v>16.899999999999999</c:v>
                </c:pt>
                <c:pt idx="938">
                  <c:v>11.5</c:v>
                </c:pt>
                <c:pt idx="939">
                  <c:v>9.5</c:v>
                </c:pt>
                <c:pt idx="940">
                  <c:v>6.3</c:v>
                </c:pt>
                <c:pt idx="941">
                  <c:v>11.1</c:v>
                </c:pt>
                <c:pt idx="942">
                  <c:v>22.4</c:v>
                </c:pt>
                <c:pt idx="943">
                  <c:v>20.5</c:v>
                </c:pt>
                <c:pt idx="944">
                  <c:v>15.1</c:v>
                </c:pt>
                <c:pt idx="945">
                  <c:v>15.3</c:v>
                </c:pt>
                <c:pt idx="946">
                  <c:v>15.1</c:v>
                </c:pt>
                <c:pt idx="947">
                  <c:v>13</c:v>
                </c:pt>
                <c:pt idx="948">
                  <c:v>11.3</c:v>
                </c:pt>
                <c:pt idx="949">
                  <c:v>12.3</c:v>
                </c:pt>
                <c:pt idx="950">
                  <c:v>11.7</c:v>
                </c:pt>
                <c:pt idx="951">
                  <c:v>9.6999999999999993</c:v>
                </c:pt>
                <c:pt idx="952">
                  <c:v>7.6</c:v>
                </c:pt>
                <c:pt idx="953">
                  <c:v>9.1</c:v>
                </c:pt>
                <c:pt idx="954">
                  <c:v>10</c:v>
                </c:pt>
                <c:pt idx="955">
                  <c:v>8.9</c:v>
                </c:pt>
                <c:pt idx="956">
                  <c:v>8.1</c:v>
                </c:pt>
                <c:pt idx="957">
                  <c:v>7.4</c:v>
                </c:pt>
                <c:pt idx="958">
                  <c:v>7.8</c:v>
                </c:pt>
                <c:pt idx="959">
                  <c:v>8.8000000000000007</c:v>
                </c:pt>
                <c:pt idx="960">
                  <c:v>10</c:v>
                </c:pt>
                <c:pt idx="961">
                  <c:v>15.9</c:v>
                </c:pt>
                <c:pt idx="962">
                  <c:v>22.2</c:v>
                </c:pt>
                <c:pt idx="963">
                  <c:v>20.5</c:v>
                </c:pt>
                <c:pt idx="964">
                  <c:v>19.2</c:v>
                </c:pt>
                <c:pt idx="965">
                  <c:v>18.100000000000001</c:v>
                </c:pt>
                <c:pt idx="966">
                  <c:v>8.6999999999999993</c:v>
                </c:pt>
                <c:pt idx="967">
                  <c:v>10.7</c:v>
                </c:pt>
                <c:pt idx="968">
                  <c:v>9.1999999999999993</c:v>
                </c:pt>
                <c:pt idx="969">
                  <c:v>6.6</c:v>
                </c:pt>
                <c:pt idx="970">
                  <c:v>10.3</c:v>
                </c:pt>
                <c:pt idx="971">
                  <c:v>17.7</c:v>
                </c:pt>
                <c:pt idx="972">
                  <c:v>28.1</c:v>
                </c:pt>
                <c:pt idx="973">
                  <c:v>42</c:v>
                </c:pt>
                <c:pt idx="974">
                  <c:v>37.299999999999997</c:v>
                </c:pt>
                <c:pt idx="975">
                  <c:v>28.4</c:v>
                </c:pt>
                <c:pt idx="976">
                  <c:v>11.2</c:v>
                </c:pt>
                <c:pt idx="977">
                  <c:v>11</c:v>
                </c:pt>
                <c:pt idx="978">
                  <c:v>8</c:v>
                </c:pt>
                <c:pt idx="979">
                  <c:v>8.6999999999999993</c:v>
                </c:pt>
                <c:pt idx="980">
                  <c:v>8.1</c:v>
                </c:pt>
                <c:pt idx="981">
                  <c:v>13</c:v>
                </c:pt>
                <c:pt idx="982">
                  <c:v>12.8</c:v>
                </c:pt>
                <c:pt idx="983">
                  <c:v>17.8</c:v>
                </c:pt>
                <c:pt idx="984">
                  <c:v>17.600000000000001</c:v>
                </c:pt>
                <c:pt idx="985">
                  <c:v>15.7</c:v>
                </c:pt>
                <c:pt idx="986">
                  <c:v>14.8</c:v>
                </c:pt>
                <c:pt idx="987">
                  <c:v>10.1</c:v>
                </c:pt>
                <c:pt idx="988">
                  <c:v>13.7</c:v>
                </c:pt>
                <c:pt idx="989">
                  <c:v>7.6</c:v>
                </c:pt>
                <c:pt idx="990">
                  <c:v>17.899999999999999</c:v>
                </c:pt>
                <c:pt idx="991">
                  <c:v>22.4</c:v>
                </c:pt>
                <c:pt idx="992">
                  <c:v>60.6</c:v>
                </c:pt>
                <c:pt idx="993">
                  <c:v>24.5</c:v>
                </c:pt>
                <c:pt idx="994">
                  <c:v>8.6999999999999993</c:v>
                </c:pt>
                <c:pt idx="995">
                  <c:v>8.8000000000000007</c:v>
                </c:pt>
                <c:pt idx="996">
                  <c:v>13.3</c:v>
                </c:pt>
                <c:pt idx="997">
                  <c:v>9.1</c:v>
                </c:pt>
                <c:pt idx="998">
                  <c:v>8.1999999999999993</c:v>
                </c:pt>
                <c:pt idx="999">
                  <c:v>7.5</c:v>
                </c:pt>
                <c:pt idx="1000">
                  <c:v>8.3000000000000007</c:v>
                </c:pt>
                <c:pt idx="1001">
                  <c:v>11.4</c:v>
                </c:pt>
                <c:pt idx="1002">
                  <c:v>11.7</c:v>
                </c:pt>
                <c:pt idx="1003">
                  <c:v>25.8</c:v>
                </c:pt>
                <c:pt idx="1004">
                  <c:v>20.2</c:v>
                </c:pt>
                <c:pt idx="1005">
                  <c:v>12.2</c:v>
                </c:pt>
                <c:pt idx="1006">
                  <c:v>11</c:v>
                </c:pt>
                <c:pt idx="1007">
                  <c:v>8.8000000000000007</c:v>
                </c:pt>
                <c:pt idx="1008">
                  <c:v>5.6</c:v>
                </c:pt>
                <c:pt idx="1009">
                  <c:v>4.8</c:v>
                </c:pt>
                <c:pt idx="1010">
                  <c:v>6</c:v>
                </c:pt>
                <c:pt idx="1011">
                  <c:v>12.1</c:v>
                </c:pt>
                <c:pt idx="1012">
                  <c:v>15.5</c:v>
                </c:pt>
                <c:pt idx="1013">
                  <c:v>21.4</c:v>
                </c:pt>
                <c:pt idx="1014">
                  <c:v>16</c:v>
                </c:pt>
                <c:pt idx="1015">
                  <c:v>20.7</c:v>
                </c:pt>
                <c:pt idx="1016">
                  <c:v>12.6</c:v>
                </c:pt>
                <c:pt idx="1017">
                  <c:v>12.3</c:v>
                </c:pt>
                <c:pt idx="1018">
                  <c:v>8.5</c:v>
                </c:pt>
                <c:pt idx="1019">
                  <c:v>8.5</c:v>
                </c:pt>
                <c:pt idx="1020">
                  <c:v>7.5</c:v>
                </c:pt>
                <c:pt idx="1021">
                  <c:v>7.6</c:v>
                </c:pt>
                <c:pt idx="1022">
                  <c:v>7.7</c:v>
                </c:pt>
                <c:pt idx="1023">
                  <c:v>10.8</c:v>
                </c:pt>
                <c:pt idx="1024">
                  <c:v>7.9</c:v>
                </c:pt>
                <c:pt idx="1025">
                  <c:v>9.6</c:v>
                </c:pt>
                <c:pt idx="1026">
                  <c:v>9.4</c:v>
                </c:pt>
                <c:pt idx="1027">
                  <c:v>9.1999999999999993</c:v>
                </c:pt>
                <c:pt idx="1028">
                  <c:v>23.5</c:v>
                </c:pt>
                <c:pt idx="1029">
                  <c:v>11.4</c:v>
                </c:pt>
                <c:pt idx="1030">
                  <c:v>20.3</c:v>
                </c:pt>
                <c:pt idx="1031">
                  <c:v>6.9</c:v>
                </c:pt>
                <c:pt idx="1032">
                  <c:v>7.3</c:v>
                </c:pt>
                <c:pt idx="1033">
                  <c:v>16.2</c:v>
                </c:pt>
                <c:pt idx="1034">
                  <c:v>13.1</c:v>
                </c:pt>
                <c:pt idx="1035">
                  <c:v>18.3</c:v>
                </c:pt>
                <c:pt idx="1036">
                  <c:v>14.8</c:v>
                </c:pt>
                <c:pt idx="1037">
                  <c:v>6.7</c:v>
                </c:pt>
                <c:pt idx="1038">
                  <c:v>9.8000000000000007</c:v>
                </c:pt>
                <c:pt idx="1039">
                  <c:v>22.4</c:v>
                </c:pt>
                <c:pt idx="1040">
                  <c:v>6.4</c:v>
                </c:pt>
                <c:pt idx="1041">
                  <c:v>18.100000000000001</c:v>
                </c:pt>
                <c:pt idx="1042">
                  <c:v>21.4</c:v>
                </c:pt>
                <c:pt idx="1043">
                  <c:v>8.1999999999999993</c:v>
                </c:pt>
                <c:pt idx="1044">
                  <c:v>9.6999999999999993</c:v>
                </c:pt>
                <c:pt idx="1045">
                  <c:v>13.9</c:v>
                </c:pt>
                <c:pt idx="1046">
                  <c:v>18.3</c:v>
                </c:pt>
                <c:pt idx="1047">
                  <c:v>20.6</c:v>
                </c:pt>
                <c:pt idx="1048">
                  <c:v>14.8</c:v>
                </c:pt>
                <c:pt idx="1049">
                  <c:v>16.899999999999999</c:v>
                </c:pt>
                <c:pt idx="1050">
                  <c:v>12.2</c:v>
                </c:pt>
                <c:pt idx="1051">
                  <c:v>10.7</c:v>
                </c:pt>
                <c:pt idx="1052">
                  <c:v>6.6</c:v>
                </c:pt>
                <c:pt idx="1053">
                  <c:v>7.7</c:v>
                </c:pt>
                <c:pt idx="1054">
                  <c:v>7.2</c:v>
                </c:pt>
                <c:pt idx="1055">
                  <c:v>13.5</c:v>
                </c:pt>
                <c:pt idx="1056">
                  <c:v>38.5</c:v>
                </c:pt>
                <c:pt idx="1057">
                  <c:v>28.7</c:v>
                </c:pt>
                <c:pt idx="1058">
                  <c:v>23.4</c:v>
                </c:pt>
                <c:pt idx="1059">
                  <c:v>20.5</c:v>
                </c:pt>
                <c:pt idx="1060">
                  <c:v>15.7</c:v>
                </c:pt>
                <c:pt idx="1061">
                  <c:v>13.6</c:v>
                </c:pt>
                <c:pt idx="1062">
                  <c:v>16.2</c:v>
                </c:pt>
                <c:pt idx="1063">
                  <c:v>13.9</c:v>
                </c:pt>
                <c:pt idx="1064">
                  <c:v>15</c:v>
                </c:pt>
                <c:pt idx="1065">
                  <c:v>9</c:v>
                </c:pt>
                <c:pt idx="1066">
                  <c:v>8.4</c:v>
                </c:pt>
                <c:pt idx="1067">
                  <c:v>7.2</c:v>
                </c:pt>
                <c:pt idx="1068">
                  <c:v>7.8</c:v>
                </c:pt>
                <c:pt idx="1069">
                  <c:v>8.5</c:v>
                </c:pt>
                <c:pt idx="1070">
                  <c:v>15</c:v>
                </c:pt>
                <c:pt idx="1071">
                  <c:v>14.6</c:v>
                </c:pt>
                <c:pt idx="1072">
                  <c:v>22.9</c:v>
                </c:pt>
                <c:pt idx="1073">
                  <c:v>25.1</c:v>
                </c:pt>
                <c:pt idx="1074">
                  <c:v>26.4</c:v>
                </c:pt>
                <c:pt idx="1075">
                  <c:v>15.9</c:v>
                </c:pt>
                <c:pt idx="1076">
                  <c:v>16.5</c:v>
                </c:pt>
                <c:pt idx="1077">
                  <c:v>13.1</c:v>
                </c:pt>
                <c:pt idx="1078">
                  <c:v>11</c:v>
                </c:pt>
                <c:pt idx="1079">
                  <c:v>9.1999999999999993</c:v>
                </c:pt>
                <c:pt idx="1080">
                  <c:v>10.7</c:v>
                </c:pt>
                <c:pt idx="1081">
                  <c:v>8.5</c:v>
                </c:pt>
                <c:pt idx="1082">
                  <c:v>9.1999999999999993</c:v>
                </c:pt>
                <c:pt idx="1083">
                  <c:v>10.199999999999999</c:v>
                </c:pt>
                <c:pt idx="1084">
                  <c:v>9.8000000000000007</c:v>
                </c:pt>
                <c:pt idx="1085">
                  <c:v>10.7</c:v>
                </c:pt>
                <c:pt idx="1086">
                  <c:v>9.6</c:v>
                </c:pt>
                <c:pt idx="1087">
                  <c:v>15.8</c:v>
                </c:pt>
                <c:pt idx="1088">
                  <c:v>20.7</c:v>
                </c:pt>
                <c:pt idx="1089">
                  <c:v>30.2</c:v>
                </c:pt>
                <c:pt idx="1090">
                  <c:v>31.9</c:v>
                </c:pt>
                <c:pt idx="1091">
                  <c:v>14.4</c:v>
                </c:pt>
                <c:pt idx="1092">
                  <c:v>10.5</c:v>
                </c:pt>
                <c:pt idx="1093">
                  <c:v>14.2</c:v>
                </c:pt>
                <c:pt idx="1094">
                  <c:v>16.899999999999999</c:v>
                </c:pt>
                <c:pt idx="1095">
                  <c:v>12.4</c:v>
                </c:pt>
                <c:pt idx="1096">
                  <c:v>12.1</c:v>
                </c:pt>
                <c:pt idx="1097">
                  <c:v>10.3</c:v>
                </c:pt>
                <c:pt idx="1098">
                  <c:v>9.1</c:v>
                </c:pt>
                <c:pt idx="1099">
                  <c:v>8.4</c:v>
                </c:pt>
                <c:pt idx="1100">
                  <c:v>9</c:v>
                </c:pt>
                <c:pt idx="1101">
                  <c:v>10.7</c:v>
                </c:pt>
                <c:pt idx="1102">
                  <c:v>10.8</c:v>
                </c:pt>
                <c:pt idx="1103">
                  <c:v>12.7</c:v>
                </c:pt>
                <c:pt idx="1104">
                  <c:v>10.3</c:v>
                </c:pt>
                <c:pt idx="1105">
                  <c:v>13.7</c:v>
                </c:pt>
                <c:pt idx="1106">
                  <c:v>24</c:v>
                </c:pt>
                <c:pt idx="1107">
                  <c:v>16.399999999999999</c:v>
                </c:pt>
                <c:pt idx="1108">
                  <c:v>30.7</c:v>
                </c:pt>
                <c:pt idx="1109">
                  <c:v>22.3</c:v>
                </c:pt>
                <c:pt idx="1110">
                  <c:v>15.3</c:v>
                </c:pt>
                <c:pt idx="1111">
                  <c:v>15</c:v>
                </c:pt>
                <c:pt idx="1112">
                  <c:v>11.9</c:v>
                </c:pt>
                <c:pt idx="1113">
                  <c:v>9.8000000000000007</c:v>
                </c:pt>
                <c:pt idx="1114">
                  <c:v>9.5</c:v>
                </c:pt>
                <c:pt idx="1115">
                  <c:v>7.6</c:v>
                </c:pt>
                <c:pt idx="1116">
                  <c:v>6.3</c:v>
                </c:pt>
                <c:pt idx="1117">
                  <c:v>8.4</c:v>
                </c:pt>
                <c:pt idx="1118">
                  <c:v>19.600000000000001</c:v>
                </c:pt>
                <c:pt idx="1119">
                  <c:v>21.1</c:v>
                </c:pt>
                <c:pt idx="1120">
                  <c:v>27.5</c:v>
                </c:pt>
                <c:pt idx="1121">
                  <c:v>12.6</c:v>
                </c:pt>
                <c:pt idx="1122">
                  <c:v>11</c:v>
                </c:pt>
                <c:pt idx="1123">
                  <c:v>10.4</c:v>
                </c:pt>
                <c:pt idx="1124">
                  <c:v>26.9</c:v>
                </c:pt>
                <c:pt idx="1125">
                  <c:v>12.1</c:v>
                </c:pt>
                <c:pt idx="1126">
                  <c:v>13.7</c:v>
                </c:pt>
                <c:pt idx="1127">
                  <c:v>9</c:v>
                </c:pt>
                <c:pt idx="1128">
                  <c:v>12.2</c:v>
                </c:pt>
                <c:pt idx="1129">
                  <c:v>9.1999999999999993</c:v>
                </c:pt>
                <c:pt idx="1130">
                  <c:v>11.8</c:v>
                </c:pt>
                <c:pt idx="1131">
                  <c:v>7</c:v>
                </c:pt>
                <c:pt idx="1132">
                  <c:v>7.3</c:v>
                </c:pt>
                <c:pt idx="1133">
                  <c:v>9.1999999999999993</c:v>
                </c:pt>
                <c:pt idx="1134">
                  <c:v>10.199999999999999</c:v>
                </c:pt>
                <c:pt idx="1135">
                  <c:v>11.4</c:v>
                </c:pt>
                <c:pt idx="1136">
                  <c:v>18.5</c:v>
                </c:pt>
                <c:pt idx="1137">
                  <c:v>6.6</c:v>
                </c:pt>
                <c:pt idx="1138">
                  <c:v>5.9</c:v>
                </c:pt>
                <c:pt idx="1139">
                  <c:v>6.9</c:v>
                </c:pt>
                <c:pt idx="1140">
                  <c:v>5.4</c:v>
                </c:pt>
                <c:pt idx="1141">
                  <c:v>5.9</c:v>
                </c:pt>
                <c:pt idx="1142">
                  <c:v>6.4</c:v>
                </c:pt>
                <c:pt idx="1143">
                  <c:v>7.2</c:v>
                </c:pt>
                <c:pt idx="1144">
                  <c:v>6.3</c:v>
                </c:pt>
                <c:pt idx="1145">
                  <c:v>6.4</c:v>
                </c:pt>
                <c:pt idx="1146">
                  <c:v>6.6</c:v>
                </c:pt>
                <c:pt idx="1147">
                  <c:v>6.2</c:v>
                </c:pt>
                <c:pt idx="1148">
                  <c:v>5.7</c:v>
                </c:pt>
                <c:pt idx="1149">
                  <c:v>6.4</c:v>
                </c:pt>
                <c:pt idx="1150">
                  <c:v>6.1</c:v>
                </c:pt>
                <c:pt idx="1151">
                  <c:v>5.0999999999999996</c:v>
                </c:pt>
                <c:pt idx="1152">
                  <c:v>5.7</c:v>
                </c:pt>
                <c:pt idx="1153">
                  <c:v>6.4</c:v>
                </c:pt>
                <c:pt idx="1154">
                  <c:v>6.4</c:v>
                </c:pt>
                <c:pt idx="1155">
                  <c:v>6.7</c:v>
                </c:pt>
                <c:pt idx="1156">
                  <c:v>6.2</c:v>
                </c:pt>
                <c:pt idx="1157">
                  <c:v>6.4</c:v>
                </c:pt>
                <c:pt idx="1158">
                  <c:v>7</c:v>
                </c:pt>
                <c:pt idx="1159">
                  <c:v>6.6</c:v>
                </c:pt>
                <c:pt idx="1160">
                  <c:v>6.6</c:v>
                </c:pt>
                <c:pt idx="1161">
                  <c:v>6.2</c:v>
                </c:pt>
                <c:pt idx="1162">
                  <c:v>7.9</c:v>
                </c:pt>
                <c:pt idx="1163">
                  <c:v>11.4</c:v>
                </c:pt>
                <c:pt idx="1164">
                  <c:v>7.3</c:v>
                </c:pt>
                <c:pt idx="1165">
                  <c:v>7.5</c:v>
                </c:pt>
                <c:pt idx="1166">
                  <c:v>12.2</c:v>
                </c:pt>
                <c:pt idx="1167">
                  <c:v>8.4</c:v>
                </c:pt>
                <c:pt idx="1168">
                  <c:v>10.199999999999999</c:v>
                </c:pt>
                <c:pt idx="1169">
                  <c:v>8.6999999999999993</c:v>
                </c:pt>
                <c:pt idx="1170">
                  <c:v>8.9</c:v>
                </c:pt>
                <c:pt idx="1171">
                  <c:v>10.4</c:v>
                </c:pt>
                <c:pt idx="1172">
                  <c:v>12.5</c:v>
                </c:pt>
                <c:pt idx="1173">
                  <c:v>7.1</c:v>
                </c:pt>
                <c:pt idx="1174">
                  <c:v>10.8</c:v>
                </c:pt>
                <c:pt idx="1175">
                  <c:v>6.3</c:v>
                </c:pt>
                <c:pt idx="1176">
                  <c:v>7.1</c:v>
                </c:pt>
                <c:pt idx="1177">
                  <c:v>12.3</c:v>
                </c:pt>
                <c:pt idx="1178">
                  <c:v>46.7</c:v>
                </c:pt>
                <c:pt idx="1179">
                  <c:v>15.1</c:v>
                </c:pt>
                <c:pt idx="1180">
                  <c:v>14.1</c:v>
                </c:pt>
                <c:pt idx="1181">
                  <c:v>7</c:v>
                </c:pt>
                <c:pt idx="1182">
                  <c:v>11.6</c:v>
                </c:pt>
                <c:pt idx="1183">
                  <c:v>6.2</c:v>
                </c:pt>
                <c:pt idx="1184">
                  <c:v>11.5</c:v>
                </c:pt>
                <c:pt idx="1185">
                  <c:v>5.7</c:v>
                </c:pt>
                <c:pt idx="1186">
                  <c:v>6.7</c:v>
                </c:pt>
                <c:pt idx="1187">
                  <c:v>5.7</c:v>
                </c:pt>
                <c:pt idx="1188">
                  <c:v>15</c:v>
                </c:pt>
                <c:pt idx="1189">
                  <c:v>11.4</c:v>
                </c:pt>
                <c:pt idx="1190">
                  <c:v>6.5</c:v>
                </c:pt>
                <c:pt idx="1191">
                  <c:v>20.8</c:v>
                </c:pt>
                <c:pt idx="1192">
                  <c:v>6.6</c:v>
                </c:pt>
                <c:pt idx="1193">
                  <c:v>7.5</c:v>
                </c:pt>
                <c:pt idx="1194">
                  <c:v>37.200000000000003</c:v>
                </c:pt>
                <c:pt idx="1195">
                  <c:v>21.6</c:v>
                </c:pt>
                <c:pt idx="1196">
                  <c:v>27.1</c:v>
                </c:pt>
                <c:pt idx="1197">
                  <c:v>12.2</c:v>
                </c:pt>
                <c:pt idx="1198">
                  <c:v>6.1</c:v>
                </c:pt>
                <c:pt idx="1199">
                  <c:v>8.1999999999999993</c:v>
                </c:pt>
                <c:pt idx="1200">
                  <c:v>5.9</c:v>
                </c:pt>
                <c:pt idx="1201">
                  <c:v>7.9</c:v>
                </c:pt>
                <c:pt idx="1202">
                  <c:v>5.7</c:v>
                </c:pt>
                <c:pt idx="1203">
                  <c:v>5.5</c:v>
                </c:pt>
                <c:pt idx="1204">
                  <c:v>19.899999999999999</c:v>
                </c:pt>
                <c:pt idx="1205">
                  <c:v>5.6</c:v>
                </c:pt>
                <c:pt idx="1206">
                  <c:v>5.4</c:v>
                </c:pt>
                <c:pt idx="1207">
                  <c:v>8.4</c:v>
                </c:pt>
                <c:pt idx="1208">
                  <c:v>6.3</c:v>
                </c:pt>
                <c:pt idx="1209">
                  <c:v>5.6</c:v>
                </c:pt>
                <c:pt idx="1210">
                  <c:v>5.5</c:v>
                </c:pt>
                <c:pt idx="1211">
                  <c:v>5.9</c:v>
                </c:pt>
                <c:pt idx="1212">
                  <c:v>5.7</c:v>
                </c:pt>
                <c:pt idx="1213">
                  <c:v>8.1999999999999993</c:v>
                </c:pt>
                <c:pt idx="1214">
                  <c:v>6.4</c:v>
                </c:pt>
                <c:pt idx="1215">
                  <c:v>7.2</c:v>
                </c:pt>
                <c:pt idx="1216">
                  <c:v>6.7</c:v>
                </c:pt>
                <c:pt idx="1217">
                  <c:v>4.9000000000000004</c:v>
                </c:pt>
                <c:pt idx="1218">
                  <c:v>7.9</c:v>
                </c:pt>
                <c:pt idx="1219">
                  <c:v>9.5</c:v>
                </c:pt>
                <c:pt idx="1220">
                  <c:v>9.6</c:v>
                </c:pt>
                <c:pt idx="1221">
                  <c:v>6.1</c:v>
                </c:pt>
                <c:pt idx="1222">
                  <c:v>14.2</c:v>
                </c:pt>
                <c:pt idx="1223">
                  <c:v>5.6</c:v>
                </c:pt>
                <c:pt idx="1224">
                  <c:v>19.100000000000001</c:v>
                </c:pt>
                <c:pt idx="1225">
                  <c:v>11.4</c:v>
                </c:pt>
                <c:pt idx="1226">
                  <c:v>7.7</c:v>
                </c:pt>
                <c:pt idx="1227">
                  <c:v>11.6</c:v>
                </c:pt>
                <c:pt idx="1228">
                  <c:v>5.7</c:v>
                </c:pt>
                <c:pt idx="1229">
                  <c:v>9.3000000000000007</c:v>
                </c:pt>
                <c:pt idx="1230">
                  <c:v>6.3</c:v>
                </c:pt>
                <c:pt idx="1231">
                  <c:v>7.6</c:v>
                </c:pt>
                <c:pt idx="1232">
                  <c:v>9.1</c:v>
                </c:pt>
                <c:pt idx="1233">
                  <c:v>6.9</c:v>
                </c:pt>
                <c:pt idx="1234">
                  <c:v>6.6</c:v>
                </c:pt>
                <c:pt idx="1235">
                  <c:v>6.7</c:v>
                </c:pt>
                <c:pt idx="1236">
                  <c:v>6.6</c:v>
                </c:pt>
                <c:pt idx="1237">
                  <c:v>7.2</c:v>
                </c:pt>
                <c:pt idx="1238">
                  <c:v>8</c:v>
                </c:pt>
                <c:pt idx="1239">
                  <c:v>7.8</c:v>
                </c:pt>
                <c:pt idx="1240">
                  <c:v>6.8</c:v>
                </c:pt>
                <c:pt idx="1241">
                  <c:v>8.5</c:v>
                </c:pt>
                <c:pt idx="1242">
                  <c:v>14.1</c:v>
                </c:pt>
                <c:pt idx="1243">
                  <c:v>7.7</c:v>
                </c:pt>
                <c:pt idx="1244">
                  <c:v>9.1999999999999993</c:v>
                </c:pt>
                <c:pt idx="1245">
                  <c:v>6.3</c:v>
                </c:pt>
                <c:pt idx="1246">
                  <c:v>8.4</c:v>
                </c:pt>
                <c:pt idx="1247">
                  <c:v>7.6</c:v>
                </c:pt>
                <c:pt idx="1248">
                  <c:v>8.8000000000000007</c:v>
                </c:pt>
                <c:pt idx="1249">
                  <c:v>10.3</c:v>
                </c:pt>
                <c:pt idx="1250">
                  <c:v>10.6</c:v>
                </c:pt>
                <c:pt idx="1251">
                  <c:v>7.8</c:v>
                </c:pt>
                <c:pt idx="1252">
                  <c:v>7.9</c:v>
                </c:pt>
                <c:pt idx="1253">
                  <c:v>7.5</c:v>
                </c:pt>
                <c:pt idx="1254">
                  <c:v>8.5</c:v>
                </c:pt>
                <c:pt idx="1255">
                  <c:v>8.4</c:v>
                </c:pt>
                <c:pt idx="1256">
                  <c:v>8.9</c:v>
                </c:pt>
                <c:pt idx="1257">
                  <c:v>9.1</c:v>
                </c:pt>
                <c:pt idx="1258">
                  <c:v>7.4</c:v>
                </c:pt>
                <c:pt idx="1259">
                  <c:v>7.7</c:v>
                </c:pt>
                <c:pt idx="1260">
                  <c:v>7.8</c:v>
                </c:pt>
                <c:pt idx="1261">
                  <c:v>10.1</c:v>
                </c:pt>
                <c:pt idx="1262">
                  <c:v>9</c:v>
                </c:pt>
                <c:pt idx="1263">
                  <c:v>7.5</c:v>
                </c:pt>
                <c:pt idx="1264">
                  <c:v>8.8000000000000007</c:v>
                </c:pt>
                <c:pt idx="1265">
                  <c:v>7.9</c:v>
                </c:pt>
                <c:pt idx="1266">
                  <c:v>9.1</c:v>
                </c:pt>
                <c:pt idx="1267">
                  <c:v>7.5</c:v>
                </c:pt>
                <c:pt idx="1268">
                  <c:v>7.4</c:v>
                </c:pt>
                <c:pt idx="1269">
                  <c:v>7.4</c:v>
                </c:pt>
                <c:pt idx="1270">
                  <c:v>11.2</c:v>
                </c:pt>
                <c:pt idx="1271">
                  <c:v>11.5</c:v>
                </c:pt>
                <c:pt idx="1272">
                  <c:v>8.5</c:v>
                </c:pt>
                <c:pt idx="1273">
                  <c:v>7.9</c:v>
                </c:pt>
                <c:pt idx="1274">
                  <c:v>11.1</c:v>
                </c:pt>
                <c:pt idx="1275">
                  <c:v>9.6999999999999993</c:v>
                </c:pt>
                <c:pt idx="1276">
                  <c:v>6.5</c:v>
                </c:pt>
                <c:pt idx="1277">
                  <c:v>8.3000000000000007</c:v>
                </c:pt>
                <c:pt idx="1278">
                  <c:v>7.7</c:v>
                </c:pt>
                <c:pt idx="1279">
                  <c:v>11.8</c:v>
                </c:pt>
                <c:pt idx="1280">
                  <c:v>8.4</c:v>
                </c:pt>
                <c:pt idx="1281">
                  <c:v>8.6</c:v>
                </c:pt>
                <c:pt idx="1282">
                  <c:v>9.1999999999999993</c:v>
                </c:pt>
                <c:pt idx="1283">
                  <c:v>7.5</c:v>
                </c:pt>
                <c:pt idx="1284">
                  <c:v>7.4</c:v>
                </c:pt>
                <c:pt idx="1285">
                  <c:v>8.6999999999999993</c:v>
                </c:pt>
                <c:pt idx="1286">
                  <c:v>8.6999999999999993</c:v>
                </c:pt>
                <c:pt idx="1287">
                  <c:v>8.1999999999999993</c:v>
                </c:pt>
                <c:pt idx="1288">
                  <c:v>5</c:v>
                </c:pt>
                <c:pt idx="1289">
                  <c:v>6.6</c:v>
                </c:pt>
                <c:pt idx="1290">
                  <c:v>5.7</c:v>
                </c:pt>
                <c:pt idx="1291">
                  <c:v>9.3000000000000007</c:v>
                </c:pt>
                <c:pt idx="1292">
                  <c:v>7.2</c:v>
                </c:pt>
                <c:pt idx="1293">
                  <c:v>9</c:v>
                </c:pt>
                <c:pt idx="1294">
                  <c:v>6.5</c:v>
                </c:pt>
                <c:pt idx="1295">
                  <c:v>5.8</c:v>
                </c:pt>
                <c:pt idx="1296">
                  <c:v>6.2</c:v>
                </c:pt>
                <c:pt idx="1297">
                  <c:v>7.4</c:v>
                </c:pt>
                <c:pt idx="1298">
                  <c:v>12.2</c:v>
                </c:pt>
                <c:pt idx="1299">
                  <c:v>7.7</c:v>
                </c:pt>
                <c:pt idx="1300">
                  <c:v>6.5</c:v>
                </c:pt>
                <c:pt idx="1301">
                  <c:v>8.6</c:v>
                </c:pt>
                <c:pt idx="1302">
                  <c:v>6.8</c:v>
                </c:pt>
                <c:pt idx="1303">
                  <c:v>11.2</c:v>
                </c:pt>
                <c:pt idx="1304">
                  <c:v>14.9</c:v>
                </c:pt>
                <c:pt idx="1305">
                  <c:v>6.4</c:v>
                </c:pt>
                <c:pt idx="1306">
                  <c:v>11.6</c:v>
                </c:pt>
                <c:pt idx="1307">
                  <c:v>11.4</c:v>
                </c:pt>
                <c:pt idx="1308">
                  <c:v>13.3</c:v>
                </c:pt>
                <c:pt idx="1309">
                  <c:v>14</c:v>
                </c:pt>
                <c:pt idx="1310">
                  <c:v>6.1</c:v>
                </c:pt>
                <c:pt idx="1311">
                  <c:v>7.7</c:v>
                </c:pt>
                <c:pt idx="1312">
                  <c:v>4.8</c:v>
                </c:pt>
                <c:pt idx="1313">
                  <c:v>7.7</c:v>
                </c:pt>
                <c:pt idx="1314">
                  <c:v>5.9</c:v>
                </c:pt>
                <c:pt idx="1315">
                  <c:v>6.2</c:v>
                </c:pt>
                <c:pt idx="1316">
                  <c:v>9.1999999999999993</c:v>
                </c:pt>
                <c:pt idx="1317">
                  <c:v>6.6</c:v>
                </c:pt>
                <c:pt idx="1318">
                  <c:v>11.8</c:v>
                </c:pt>
                <c:pt idx="1319">
                  <c:v>12.4</c:v>
                </c:pt>
                <c:pt idx="1320">
                  <c:v>10.9</c:v>
                </c:pt>
                <c:pt idx="1321">
                  <c:v>6.2</c:v>
                </c:pt>
                <c:pt idx="1322">
                  <c:v>4.9000000000000004</c:v>
                </c:pt>
                <c:pt idx="1323">
                  <c:v>5.7</c:v>
                </c:pt>
                <c:pt idx="1324">
                  <c:v>7.8</c:v>
                </c:pt>
                <c:pt idx="1325">
                  <c:v>12.3</c:v>
                </c:pt>
                <c:pt idx="1326">
                  <c:v>15.4</c:v>
                </c:pt>
                <c:pt idx="1327">
                  <c:v>6.5</c:v>
                </c:pt>
                <c:pt idx="1328">
                  <c:v>8.6</c:v>
                </c:pt>
                <c:pt idx="1329">
                  <c:v>5.9</c:v>
                </c:pt>
                <c:pt idx="1330">
                  <c:v>7.3</c:v>
                </c:pt>
                <c:pt idx="1331">
                  <c:v>15.3</c:v>
                </c:pt>
                <c:pt idx="1332">
                  <c:v>15.4</c:v>
                </c:pt>
                <c:pt idx="1333">
                  <c:v>5.6</c:v>
                </c:pt>
                <c:pt idx="1334">
                  <c:v>5.5</c:v>
                </c:pt>
                <c:pt idx="1335">
                  <c:v>7.7</c:v>
                </c:pt>
                <c:pt idx="1336">
                  <c:v>7.7</c:v>
                </c:pt>
                <c:pt idx="1337">
                  <c:v>6.7</c:v>
                </c:pt>
                <c:pt idx="1338">
                  <c:v>8.3000000000000007</c:v>
                </c:pt>
                <c:pt idx="1339">
                  <c:v>6.7</c:v>
                </c:pt>
                <c:pt idx="1340">
                  <c:v>9.4</c:v>
                </c:pt>
                <c:pt idx="1341">
                  <c:v>11.6</c:v>
                </c:pt>
                <c:pt idx="1342">
                  <c:v>7.6</c:v>
                </c:pt>
                <c:pt idx="1343">
                  <c:v>6.9</c:v>
                </c:pt>
                <c:pt idx="1344">
                  <c:v>7.7</c:v>
                </c:pt>
                <c:pt idx="1345">
                  <c:v>6.7</c:v>
                </c:pt>
                <c:pt idx="1346">
                  <c:v>12.4</c:v>
                </c:pt>
                <c:pt idx="1347">
                  <c:v>13.6</c:v>
                </c:pt>
                <c:pt idx="1348">
                  <c:v>8.1</c:v>
                </c:pt>
                <c:pt idx="1349">
                  <c:v>6.3</c:v>
                </c:pt>
                <c:pt idx="1350">
                  <c:v>7.8</c:v>
                </c:pt>
                <c:pt idx="1351">
                  <c:v>7</c:v>
                </c:pt>
                <c:pt idx="1352">
                  <c:v>11.4</c:v>
                </c:pt>
                <c:pt idx="1353">
                  <c:v>17.5</c:v>
                </c:pt>
                <c:pt idx="1354">
                  <c:v>7.1</c:v>
                </c:pt>
                <c:pt idx="1355">
                  <c:v>6.4</c:v>
                </c:pt>
                <c:pt idx="1356">
                  <c:v>6.3</c:v>
                </c:pt>
                <c:pt idx="1357">
                  <c:v>9.4</c:v>
                </c:pt>
                <c:pt idx="1358">
                  <c:v>5.7</c:v>
                </c:pt>
                <c:pt idx="1359">
                  <c:v>7.1</c:v>
                </c:pt>
                <c:pt idx="1360">
                  <c:v>9.5</c:v>
                </c:pt>
                <c:pt idx="1361">
                  <c:v>6.8</c:v>
                </c:pt>
                <c:pt idx="1362">
                  <c:v>13.2</c:v>
                </c:pt>
                <c:pt idx="1363">
                  <c:v>8.3000000000000007</c:v>
                </c:pt>
                <c:pt idx="1364">
                  <c:v>14.4</c:v>
                </c:pt>
                <c:pt idx="1365">
                  <c:v>11.6</c:v>
                </c:pt>
                <c:pt idx="1366">
                  <c:v>6.4</c:v>
                </c:pt>
                <c:pt idx="1367">
                  <c:v>7.7</c:v>
                </c:pt>
                <c:pt idx="1368">
                  <c:v>5.4</c:v>
                </c:pt>
                <c:pt idx="1369">
                  <c:v>6.6</c:v>
                </c:pt>
                <c:pt idx="1370">
                  <c:v>10.8</c:v>
                </c:pt>
                <c:pt idx="1371">
                  <c:v>5.4</c:v>
                </c:pt>
                <c:pt idx="1372">
                  <c:v>16.100000000000001</c:v>
                </c:pt>
                <c:pt idx="1373">
                  <c:v>5.7</c:v>
                </c:pt>
                <c:pt idx="1374">
                  <c:v>16.600000000000001</c:v>
                </c:pt>
                <c:pt idx="1375">
                  <c:v>7.8</c:v>
                </c:pt>
                <c:pt idx="1376">
                  <c:v>7.8</c:v>
                </c:pt>
                <c:pt idx="1377">
                  <c:v>11.1</c:v>
                </c:pt>
                <c:pt idx="1378">
                  <c:v>7.6</c:v>
                </c:pt>
                <c:pt idx="1379">
                  <c:v>12.9</c:v>
                </c:pt>
                <c:pt idx="1380">
                  <c:v>7.8</c:v>
                </c:pt>
                <c:pt idx="1381">
                  <c:v>18</c:v>
                </c:pt>
                <c:pt idx="1382">
                  <c:v>6.5</c:v>
                </c:pt>
                <c:pt idx="1383">
                  <c:v>5.7</c:v>
                </c:pt>
                <c:pt idx="1384">
                  <c:v>29.6</c:v>
                </c:pt>
                <c:pt idx="1385">
                  <c:v>6</c:v>
                </c:pt>
                <c:pt idx="1386">
                  <c:v>5.8</c:v>
                </c:pt>
                <c:pt idx="1387">
                  <c:v>6.3</c:v>
                </c:pt>
                <c:pt idx="1388">
                  <c:v>7.6</c:v>
                </c:pt>
                <c:pt idx="1389">
                  <c:v>7.1</c:v>
                </c:pt>
                <c:pt idx="1390">
                  <c:v>6.3</c:v>
                </c:pt>
                <c:pt idx="1391">
                  <c:v>5.8</c:v>
                </c:pt>
                <c:pt idx="1392">
                  <c:v>6.8</c:v>
                </c:pt>
                <c:pt idx="1393">
                  <c:v>6.8</c:v>
                </c:pt>
                <c:pt idx="1394">
                  <c:v>6.6</c:v>
                </c:pt>
                <c:pt idx="1395">
                  <c:v>10.7</c:v>
                </c:pt>
                <c:pt idx="1396">
                  <c:v>9.9</c:v>
                </c:pt>
                <c:pt idx="1397">
                  <c:v>10.3</c:v>
                </c:pt>
                <c:pt idx="1398">
                  <c:v>7.1</c:v>
                </c:pt>
                <c:pt idx="1399">
                  <c:v>7.7</c:v>
                </c:pt>
                <c:pt idx="1400">
                  <c:v>9.1</c:v>
                </c:pt>
                <c:pt idx="1401">
                  <c:v>9.6999999999999993</c:v>
                </c:pt>
                <c:pt idx="1402">
                  <c:v>12.8</c:v>
                </c:pt>
                <c:pt idx="1403">
                  <c:v>12.6</c:v>
                </c:pt>
                <c:pt idx="1404">
                  <c:v>11.9</c:v>
                </c:pt>
                <c:pt idx="1405">
                  <c:v>10.4</c:v>
                </c:pt>
                <c:pt idx="1406">
                  <c:v>10.1</c:v>
                </c:pt>
                <c:pt idx="1407">
                  <c:v>9.6</c:v>
                </c:pt>
                <c:pt idx="1408">
                  <c:v>8.3000000000000007</c:v>
                </c:pt>
                <c:pt idx="1409">
                  <c:v>10.6</c:v>
                </c:pt>
                <c:pt idx="1410">
                  <c:v>10.1</c:v>
                </c:pt>
                <c:pt idx="1411">
                  <c:v>11.4</c:v>
                </c:pt>
                <c:pt idx="1412">
                  <c:v>11.3</c:v>
                </c:pt>
                <c:pt idx="1413">
                  <c:v>12.1</c:v>
                </c:pt>
                <c:pt idx="1414">
                  <c:v>8.1999999999999993</c:v>
                </c:pt>
                <c:pt idx="1415">
                  <c:v>11</c:v>
                </c:pt>
                <c:pt idx="1416">
                  <c:v>11.2</c:v>
                </c:pt>
                <c:pt idx="1417">
                  <c:v>13.2</c:v>
                </c:pt>
                <c:pt idx="1418">
                  <c:v>12.7</c:v>
                </c:pt>
                <c:pt idx="1419">
                  <c:v>12.7</c:v>
                </c:pt>
                <c:pt idx="1420">
                  <c:v>12.5</c:v>
                </c:pt>
                <c:pt idx="1421">
                  <c:v>10.4</c:v>
                </c:pt>
                <c:pt idx="1422">
                  <c:v>10.4</c:v>
                </c:pt>
                <c:pt idx="1423">
                  <c:v>10.4</c:v>
                </c:pt>
                <c:pt idx="1424">
                  <c:v>10.5</c:v>
                </c:pt>
                <c:pt idx="1425">
                  <c:v>11.1</c:v>
                </c:pt>
                <c:pt idx="1426">
                  <c:v>10.8</c:v>
                </c:pt>
                <c:pt idx="1427">
                  <c:v>10.9</c:v>
                </c:pt>
                <c:pt idx="1428">
                  <c:v>12</c:v>
                </c:pt>
                <c:pt idx="1429">
                  <c:v>10.9</c:v>
                </c:pt>
                <c:pt idx="1430">
                  <c:v>10.1</c:v>
                </c:pt>
                <c:pt idx="1431">
                  <c:v>10</c:v>
                </c:pt>
                <c:pt idx="1432">
                  <c:v>9.9</c:v>
                </c:pt>
                <c:pt idx="1433">
                  <c:v>10.8</c:v>
                </c:pt>
                <c:pt idx="1434">
                  <c:v>13.7</c:v>
                </c:pt>
                <c:pt idx="1435">
                  <c:v>12.9</c:v>
                </c:pt>
                <c:pt idx="1436">
                  <c:v>12.1</c:v>
                </c:pt>
                <c:pt idx="1437">
                  <c:v>12.9</c:v>
                </c:pt>
                <c:pt idx="1438">
                  <c:v>15.6</c:v>
                </c:pt>
                <c:pt idx="1439">
                  <c:v>11.3</c:v>
                </c:pt>
                <c:pt idx="1440">
                  <c:v>11.5</c:v>
                </c:pt>
                <c:pt idx="1441">
                  <c:v>13.6</c:v>
                </c:pt>
                <c:pt idx="1442">
                  <c:v>13</c:v>
                </c:pt>
                <c:pt idx="1443">
                  <c:v>10.3</c:v>
                </c:pt>
                <c:pt idx="1444">
                  <c:v>9.6</c:v>
                </c:pt>
                <c:pt idx="1445">
                  <c:v>14.2</c:v>
                </c:pt>
                <c:pt idx="1446">
                  <c:v>11.3</c:v>
                </c:pt>
                <c:pt idx="1447">
                  <c:v>10.4</c:v>
                </c:pt>
                <c:pt idx="1448">
                  <c:v>11.4</c:v>
                </c:pt>
                <c:pt idx="1449">
                  <c:v>6.3</c:v>
                </c:pt>
                <c:pt idx="1450">
                  <c:v>6.2</c:v>
                </c:pt>
                <c:pt idx="1451">
                  <c:v>7</c:v>
                </c:pt>
                <c:pt idx="1452">
                  <c:v>6.3</c:v>
                </c:pt>
                <c:pt idx="1453">
                  <c:v>6.8</c:v>
                </c:pt>
                <c:pt idx="1454">
                  <c:v>7.3</c:v>
                </c:pt>
                <c:pt idx="1455">
                  <c:v>7.8</c:v>
                </c:pt>
                <c:pt idx="1456">
                  <c:v>6.9</c:v>
                </c:pt>
                <c:pt idx="1457">
                  <c:v>7.2</c:v>
                </c:pt>
                <c:pt idx="1458">
                  <c:v>7.7</c:v>
                </c:pt>
                <c:pt idx="1459">
                  <c:v>6.9</c:v>
                </c:pt>
                <c:pt idx="1460">
                  <c:v>6.4</c:v>
                </c:pt>
                <c:pt idx="1461">
                  <c:v>7.7</c:v>
                </c:pt>
                <c:pt idx="1462">
                  <c:v>6.6</c:v>
                </c:pt>
                <c:pt idx="1463">
                  <c:v>5.6</c:v>
                </c:pt>
                <c:pt idx="1464">
                  <c:v>6.4</c:v>
                </c:pt>
                <c:pt idx="1465">
                  <c:v>6.9</c:v>
                </c:pt>
                <c:pt idx="1466">
                  <c:v>6.9</c:v>
                </c:pt>
                <c:pt idx="1467">
                  <c:v>7.4</c:v>
                </c:pt>
                <c:pt idx="1468">
                  <c:v>6.8</c:v>
                </c:pt>
                <c:pt idx="1469">
                  <c:v>6.9</c:v>
                </c:pt>
                <c:pt idx="1470">
                  <c:v>7.3</c:v>
                </c:pt>
                <c:pt idx="1471">
                  <c:v>8.1</c:v>
                </c:pt>
                <c:pt idx="1472">
                  <c:v>7.4</c:v>
                </c:pt>
                <c:pt idx="1473">
                  <c:v>7.4</c:v>
                </c:pt>
                <c:pt idx="1474">
                  <c:v>8.9</c:v>
                </c:pt>
                <c:pt idx="1475">
                  <c:v>13.1</c:v>
                </c:pt>
                <c:pt idx="1476">
                  <c:v>8.3000000000000007</c:v>
                </c:pt>
                <c:pt idx="1477">
                  <c:v>7.8</c:v>
                </c:pt>
                <c:pt idx="1478">
                  <c:v>12.3</c:v>
                </c:pt>
                <c:pt idx="1479">
                  <c:v>7.3</c:v>
                </c:pt>
                <c:pt idx="1480">
                  <c:v>8.5</c:v>
                </c:pt>
                <c:pt idx="1481">
                  <c:v>12.3</c:v>
                </c:pt>
                <c:pt idx="1482">
                  <c:v>15.7</c:v>
                </c:pt>
                <c:pt idx="1483">
                  <c:v>15.5</c:v>
                </c:pt>
                <c:pt idx="1484">
                  <c:v>7.1</c:v>
                </c:pt>
                <c:pt idx="1485">
                  <c:v>7.5</c:v>
                </c:pt>
                <c:pt idx="1486">
                  <c:v>9.8000000000000007</c:v>
                </c:pt>
                <c:pt idx="1487">
                  <c:v>6.7</c:v>
                </c:pt>
                <c:pt idx="1488">
                  <c:v>8.1</c:v>
                </c:pt>
                <c:pt idx="1489">
                  <c:v>16.100000000000001</c:v>
                </c:pt>
                <c:pt idx="1490">
                  <c:v>9</c:v>
                </c:pt>
                <c:pt idx="1491">
                  <c:v>8.1</c:v>
                </c:pt>
                <c:pt idx="1492">
                  <c:v>10</c:v>
                </c:pt>
                <c:pt idx="1493">
                  <c:v>10</c:v>
                </c:pt>
                <c:pt idx="1494">
                  <c:v>7.3</c:v>
                </c:pt>
                <c:pt idx="1495">
                  <c:v>6.9</c:v>
                </c:pt>
                <c:pt idx="1496">
                  <c:v>8.6</c:v>
                </c:pt>
                <c:pt idx="1497">
                  <c:v>6.9</c:v>
                </c:pt>
                <c:pt idx="1498">
                  <c:v>6.9</c:v>
                </c:pt>
                <c:pt idx="1499">
                  <c:v>6.1</c:v>
                </c:pt>
                <c:pt idx="1500">
                  <c:v>7.1</c:v>
                </c:pt>
                <c:pt idx="1501">
                  <c:v>46.7</c:v>
                </c:pt>
                <c:pt idx="1502">
                  <c:v>23.5</c:v>
                </c:pt>
                <c:pt idx="1503">
                  <c:v>10.199999999999999</c:v>
                </c:pt>
                <c:pt idx="1504">
                  <c:v>7.4</c:v>
                </c:pt>
                <c:pt idx="1505">
                  <c:v>26</c:v>
                </c:pt>
                <c:pt idx="1506">
                  <c:v>11.2</c:v>
                </c:pt>
                <c:pt idx="1507">
                  <c:v>7.1</c:v>
                </c:pt>
                <c:pt idx="1508">
                  <c:v>16.399999999999999</c:v>
                </c:pt>
                <c:pt idx="1509">
                  <c:v>6.4</c:v>
                </c:pt>
                <c:pt idx="1510">
                  <c:v>6.6</c:v>
                </c:pt>
                <c:pt idx="1511">
                  <c:v>6.5</c:v>
                </c:pt>
                <c:pt idx="1512">
                  <c:v>6.5</c:v>
                </c:pt>
                <c:pt idx="1513">
                  <c:v>6.7</c:v>
                </c:pt>
                <c:pt idx="1514">
                  <c:v>5.5</c:v>
                </c:pt>
                <c:pt idx="1515">
                  <c:v>6.7</c:v>
                </c:pt>
                <c:pt idx="1516">
                  <c:v>30.4</c:v>
                </c:pt>
                <c:pt idx="1517">
                  <c:v>6</c:v>
                </c:pt>
                <c:pt idx="1518">
                  <c:v>6</c:v>
                </c:pt>
                <c:pt idx="1519">
                  <c:v>6.5</c:v>
                </c:pt>
                <c:pt idx="1520">
                  <c:v>6.8</c:v>
                </c:pt>
                <c:pt idx="1521">
                  <c:v>5.8</c:v>
                </c:pt>
                <c:pt idx="1522">
                  <c:v>6.3</c:v>
                </c:pt>
                <c:pt idx="1523">
                  <c:v>7.1</c:v>
                </c:pt>
                <c:pt idx="1524">
                  <c:v>7.4</c:v>
                </c:pt>
                <c:pt idx="1525">
                  <c:v>10.1</c:v>
                </c:pt>
                <c:pt idx="1526">
                  <c:v>6.3</c:v>
                </c:pt>
                <c:pt idx="1527">
                  <c:v>6.7</c:v>
                </c:pt>
                <c:pt idx="1528">
                  <c:v>7.6</c:v>
                </c:pt>
                <c:pt idx="1529">
                  <c:v>5.7</c:v>
                </c:pt>
                <c:pt idx="1530">
                  <c:v>11.1</c:v>
                </c:pt>
                <c:pt idx="1531">
                  <c:v>6.1</c:v>
                </c:pt>
                <c:pt idx="1532">
                  <c:v>10.6</c:v>
                </c:pt>
                <c:pt idx="1533">
                  <c:v>12.9</c:v>
                </c:pt>
                <c:pt idx="1534">
                  <c:v>12.4</c:v>
                </c:pt>
                <c:pt idx="1535">
                  <c:v>14.7</c:v>
                </c:pt>
                <c:pt idx="1536">
                  <c:v>19.899999999999999</c:v>
                </c:pt>
                <c:pt idx="1537">
                  <c:v>7.7</c:v>
                </c:pt>
                <c:pt idx="1538">
                  <c:v>11.5</c:v>
                </c:pt>
                <c:pt idx="1539">
                  <c:v>13.3</c:v>
                </c:pt>
                <c:pt idx="1540">
                  <c:v>7.4</c:v>
                </c:pt>
                <c:pt idx="1541">
                  <c:v>8.3000000000000007</c:v>
                </c:pt>
                <c:pt idx="1542">
                  <c:v>7</c:v>
                </c:pt>
                <c:pt idx="1543">
                  <c:v>9.1999999999999993</c:v>
                </c:pt>
                <c:pt idx="1544">
                  <c:v>14.9</c:v>
                </c:pt>
                <c:pt idx="1545">
                  <c:v>11.6</c:v>
                </c:pt>
                <c:pt idx="1546">
                  <c:v>14.5</c:v>
                </c:pt>
                <c:pt idx="1547">
                  <c:v>10</c:v>
                </c:pt>
                <c:pt idx="1548">
                  <c:v>11.2</c:v>
                </c:pt>
                <c:pt idx="1549">
                  <c:v>8.3000000000000007</c:v>
                </c:pt>
                <c:pt idx="1550">
                  <c:v>11.6</c:v>
                </c:pt>
                <c:pt idx="1551">
                  <c:v>11.3</c:v>
                </c:pt>
                <c:pt idx="1552">
                  <c:v>7.3</c:v>
                </c:pt>
                <c:pt idx="1553">
                  <c:v>8.5</c:v>
                </c:pt>
                <c:pt idx="1554">
                  <c:v>10</c:v>
                </c:pt>
                <c:pt idx="1555">
                  <c:v>9.9</c:v>
                </c:pt>
                <c:pt idx="1556">
                  <c:v>11.2</c:v>
                </c:pt>
                <c:pt idx="1557">
                  <c:v>8.1</c:v>
                </c:pt>
                <c:pt idx="1558">
                  <c:v>8.9</c:v>
                </c:pt>
                <c:pt idx="1559">
                  <c:v>14</c:v>
                </c:pt>
                <c:pt idx="1560">
                  <c:v>19.399999999999999</c:v>
                </c:pt>
                <c:pt idx="1561">
                  <c:v>7.3</c:v>
                </c:pt>
                <c:pt idx="1562">
                  <c:v>9.1999999999999993</c:v>
                </c:pt>
                <c:pt idx="1563">
                  <c:v>14.4</c:v>
                </c:pt>
                <c:pt idx="1564">
                  <c:v>8.1</c:v>
                </c:pt>
                <c:pt idx="1565">
                  <c:v>10.8</c:v>
                </c:pt>
                <c:pt idx="1566">
                  <c:v>8.3000000000000007</c:v>
                </c:pt>
                <c:pt idx="1567">
                  <c:v>10.4</c:v>
                </c:pt>
                <c:pt idx="1568">
                  <c:v>13.5</c:v>
                </c:pt>
                <c:pt idx="1569">
                  <c:v>13.4</c:v>
                </c:pt>
                <c:pt idx="1570">
                  <c:v>10.1</c:v>
                </c:pt>
                <c:pt idx="1571">
                  <c:v>23.8</c:v>
                </c:pt>
                <c:pt idx="1572">
                  <c:v>7.5</c:v>
                </c:pt>
                <c:pt idx="1573">
                  <c:v>11.9</c:v>
                </c:pt>
                <c:pt idx="1574">
                  <c:v>15.3</c:v>
                </c:pt>
                <c:pt idx="1575">
                  <c:v>8.6</c:v>
                </c:pt>
                <c:pt idx="1576">
                  <c:v>9.9</c:v>
                </c:pt>
                <c:pt idx="1577">
                  <c:v>9</c:v>
                </c:pt>
                <c:pt idx="1578">
                  <c:v>8.6</c:v>
                </c:pt>
                <c:pt idx="1579">
                  <c:v>9.3000000000000007</c:v>
                </c:pt>
                <c:pt idx="1580">
                  <c:v>8.4</c:v>
                </c:pt>
                <c:pt idx="1581">
                  <c:v>11.6</c:v>
                </c:pt>
                <c:pt idx="1582">
                  <c:v>16.899999999999999</c:v>
                </c:pt>
                <c:pt idx="1583">
                  <c:v>11.7</c:v>
                </c:pt>
                <c:pt idx="1584">
                  <c:v>14.8</c:v>
                </c:pt>
                <c:pt idx="1585">
                  <c:v>11.6</c:v>
                </c:pt>
                <c:pt idx="1586">
                  <c:v>10.1</c:v>
                </c:pt>
                <c:pt idx="1587">
                  <c:v>10.9</c:v>
                </c:pt>
                <c:pt idx="1588">
                  <c:v>8.9</c:v>
                </c:pt>
                <c:pt idx="1589">
                  <c:v>11</c:v>
                </c:pt>
                <c:pt idx="1590">
                  <c:v>8.9</c:v>
                </c:pt>
                <c:pt idx="1591">
                  <c:v>9</c:v>
                </c:pt>
                <c:pt idx="1592">
                  <c:v>9.8000000000000007</c:v>
                </c:pt>
                <c:pt idx="1593">
                  <c:v>8.6999999999999993</c:v>
                </c:pt>
                <c:pt idx="1594">
                  <c:v>10.5</c:v>
                </c:pt>
                <c:pt idx="1595">
                  <c:v>9.3000000000000007</c:v>
                </c:pt>
                <c:pt idx="1596">
                  <c:v>15.2</c:v>
                </c:pt>
                <c:pt idx="1597">
                  <c:v>7.8</c:v>
                </c:pt>
                <c:pt idx="1598">
                  <c:v>11.9</c:v>
                </c:pt>
                <c:pt idx="1599">
                  <c:v>8.3000000000000007</c:v>
                </c:pt>
                <c:pt idx="1600">
                  <c:v>10.9</c:v>
                </c:pt>
                <c:pt idx="1601">
                  <c:v>10.5</c:v>
                </c:pt>
                <c:pt idx="1602">
                  <c:v>10.6</c:v>
                </c:pt>
                <c:pt idx="1603">
                  <c:v>10.7</c:v>
                </c:pt>
                <c:pt idx="1604">
                  <c:v>10</c:v>
                </c:pt>
                <c:pt idx="1605">
                  <c:v>10.1</c:v>
                </c:pt>
                <c:pt idx="1606">
                  <c:v>11.3</c:v>
                </c:pt>
                <c:pt idx="1607">
                  <c:v>11.2</c:v>
                </c:pt>
                <c:pt idx="1608">
                  <c:v>9.8000000000000007</c:v>
                </c:pt>
                <c:pt idx="1609">
                  <c:v>8.6999999999999993</c:v>
                </c:pt>
                <c:pt idx="1610">
                  <c:v>14.8</c:v>
                </c:pt>
                <c:pt idx="1611">
                  <c:v>11.2</c:v>
                </c:pt>
                <c:pt idx="1612">
                  <c:v>10.9</c:v>
                </c:pt>
                <c:pt idx="1613">
                  <c:v>11.1</c:v>
                </c:pt>
                <c:pt idx="1614">
                  <c:v>10.1</c:v>
                </c:pt>
                <c:pt idx="1615">
                  <c:v>7.8</c:v>
                </c:pt>
                <c:pt idx="1616">
                  <c:v>10.1</c:v>
                </c:pt>
                <c:pt idx="1617">
                  <c:v>9.6</c:v>
                </c:pt>
                <c:pt idx="1618">
                  <c:v>10.4</c:v>
                </c:pt>
                <c:pt idx="1619">
                  <c:v>13.7</c:v>
                </c:pt>
                <c:pt idx="1620">
                  <c:v>10.6</c:v>
                </c:pt>
                <c:pt idx="1621">
                  <c:v>10.3</c:v>
                </c:pt>
                <c:pt idx="1622">
                  <c:v>11.8</c:v>
                </c:pt>
                <c:pt idx="1623">
                  <c:v>11.9</c:v>
                </c:pt>
                <c:pt idx="1624">
                  <c:v>11</c:v>
                </c:pt>
                <c:pt idx="1625">
                  <c:v>12</c:v>
                </c:pt>
                <c:pt idx="1626">
                  <c:v>10</c:v>
                </c:pt>
                <c:pt idx="1627">
                  <c:v>8.9</c:v>
                </c:pt>
                <c:pt idx="1628">
                  <c:v>10.1</c:v>
                </c:pt>
                <c:pt idx="1629">
                  <c:v>10.199999999999999</c:v>
                </c:pt>
                <c:pt idx="1630">
                  <c:v>8.3000000000000007</c:v>
                </c:pt>
                <c:pt idx="1631">
                  <c:v>7.9</c:v>
                </c:pt>
                <c:pt idx="1632">
                  <c:v>9.6999999999999993</c:v>
                </c:pt>
                <c:pt idx="1633">
                  <c:v>11.8</c:v>
                </c:pt>
                <c:pt idx="1634">
                  <c:v>12.4</c:v>
                </c:pt>
                <c:pt idx="1635">
                  <c:v>11</c:v>
                </c:pt>
                <c:pt idx="1636">
                  <c:v>10.1</c:v>
                </c:pt>
                <c:pt idx="1637">
                  <c:v>10.8</c:v>
                </c:pt>
                <c:pt idx="1638">
                  <c:v>9.6999999999999993</c:v>
                </c:pt>
                <c:pt idx="1639">
                  <c:v>9.4</c:v>
                </c:pt>
                <c:pt idx="1640">
                  <c:v>10.3</c:v>
                </c:pt>
                <c:pt idx="1641">
                  <c:v>8.6999999999999993</c:v>
                </c:pt>
                <c:pt idx="1642">
                  <c:v>10.6</c:v>
                </c:pt>
                <c:pt idx="1643">
                  <c:v>13.2</c:v>
                </c:pt>
                <c:pt idx="1644">
                  <c:v>8.8000000000000007</c:v>
                </c:pt>
                <c:pt idx="1645">
                  <c:v>8.5</c:v>
                </c:pt>
                <c:pt idx="1646">
                  <c:v>11.8</c:v>
                </c:pt>
                <c:pt idx="1647">
                  <c:v>9.9</c:v>
                </c:pt>
                <c:pt idx="1648">
                  <c:v>7.7</c:v>
                </c:pt>
                <c:pt idx="1649">
                  <c:v>10.199999999999999</c:v>
                </c:pt>
                <c:pt idx="1650">
                  <c:v>8.9</c:v>
                </c:pt>
                <c:pt idx="1651">
                  <c:v>9.5</c:v>
                </c:pt>
                <c:pt idx="1652">
                  <c:v>10.1</c:v>
                </c:pt>
                <c:pt idx="1653">
                  <c:v>10.6</c:v>
                </c:pt>
                <c:pt idx="1654">
                  <c:v>11.7</c:v>
                </c:pt>
                <c:pt idx="1655">
                  <c:v>10.3</c:v>
                </c:pt>
                <c:pt idx="1656">
                  <c:v>10.9</c:v>
                </c:pt>
                <c:pt idx="1657">
                  <c:v>8.4</c:v>
                </c:pt>
                <c:pt idx="1658">
                  <c:v>10.6</c:v>
                </c:pt>
                <c:pt idx="1659">
                  <c:v>10.4</c:v>
                </c:pt>
                <c:pt idx="1660">
                  <c:v>10.4</c:v>
                </c:pt>
                <c:pt idx="1661">
                  <c:v>9.8000000000000007</c:v>
                </c:pt>
                <c:pt idx="1662">
                  <c:v>10</c:v>
                </c:pt>
                <c:pt idx="1663">
                  <c:v>9.4</c:v>
                </c:pt>
                <c:pt idx="1664">
                  <c:v>9</c:v>
                </c:pt>
                <c:pt idx="1665">
                  <c:v>9.8000000000000007</c:v>
                </c:pt>
                <c:pt idx="1666">
                  <c:v>17.100000000000001</c:v>
                </c:pt>
                <c:pt idx="1667">
                  <c:v>11</c:v>
                </c:pt>
                <c:pt idx="1668">
                  <c:v>14.2</c:v>
                </c:pt>
                <c:pt idx="1669">
                  <c:v>12.6</c:v>
                </c:pt>
                <c:pt idx="1670">
                  <c:v>13.2</c:v>
                </c:pt>
                <c:pt idx="1671">
                  <c:v>10.7</c:v>
                </c:pt>
                <c:pt idx="1672">
                  <c:v>10.1</c:v>
                </c:pt>
                <c:pt idx="1673">
                  <c:v>11.8</c:v>
                </c:pt>
                <c:pt idx="1674">
                  <c:v>9.4</c:v>
                </c:pt>
                <c:pt idx="1675">
                  <c:v>8.8000000000000007</c:v>
                </c:pt>
                <c:pt idx="1676">
                  <c:v>11.2</c:v>
                </c:pt>
                <c:pt idx="1677">
                  <c:v>10</c:v>
                </c:pt>
                <c:pt idx="1678">
                  <c:v>8.8000000000000007</c:v>
                </c:pt>
                <c:pt idx="1679">
                  <c:v>8.9</c:v>
                </c:pt>
                <c:pt idx="1680">
                  <c:v>7.7</c:v>
                </c:pt>
                <c:pt idx="1681">
                  <c:v>13.9</c:v>
                </c:pt>
                <c:pt idx="1682">
                  <c:v>10.4</c:v>
                </c:pt>
                <c:pt idx="1683">
                  <c:v>15.6</c:v>
                </c:pt>
                <c:pt idx="1684">
                  <c:v>12.6</c:v>
                </c:pt>
                <c:pt idx="1685">
                  <c:v>12.3</c:v>
                </c:pt>
                <c:pt idx="1686">
                  <c:v>10.5</c:v>
                </c:pt>
                <c:pt idx="1687">
                  <c:v>12.9</c:v>
                </c:pt>
                <c:pt idx="1688">
                  <c:v>12</c:v>
                </c:pt>
                <c:pt idx="1689">
                  <c:v>14.2</c:v>
                </c:pt>
                <c:pt idx="1690">
                  <c:v>15.2</c:v>
                </c:pt>
                <c:pt idx="1691">
                  <c:v>12.8</c:v>
                </c:pt>
                <c:pt idx="1692">
                  <c:v>10.9</c:v>
                </c:pt>
                <c:pt idx="1693">
                  <c:v>13.3</c:v>
                </c:pt>
                <c:pt idx="1694">
                  <c:v>8.6</c:v>
                </c:pt>
                <c:pt idx="1695">
                  <c:v>9.6</c:v>
                </c:pt>
                <c:pt idx="1696">
                  <c:v>9.6</c:v>
                </c:pt>
                <c:pt idx="1697">
                  <c:v>9.1</c:v>
                </c:pt>
                <c:pt idx="1698">
                  <c:v>13.8</c:v>
                </c:pt>
                <c:pt idx="1699">
                  <c:v>13.4</c:v>
                </c:pt>
                <c:pt idx="1700">
                  <c:v>12.5</c:v>
                </c:pt>
                <c:pt idx="1701">
                  <c:v>13.9</c:v>
                </c:pt>
                <c:pt idx="1702">
                  <c:v>12.3</c:v>
                </c:pt>
                <c:pt idx="1703">
                  <c:v>11.9</c:v>
                </c:pt>
                <c:pt idx="1704">
                  <c:v>10.6</c:v>
                </c:pt>
                <c:pt idx="1705">
                  <c:v>11.2</c:v>
                </c:pt>
                <c:pt idx="1706">
                  <c:v>10.3</c:v>
                </c:pt>
                <c:pt idx="1707">
                  <c:v>10.1</c:v>
                </c:pt>
                <c:pt idx="1708">
                  <c:v>10.6</c:v>
                </c:pt>
                <c:pt idx="1709">
                  <c:v>9.1999999999999993</c:v>
                </c:pt>
                <c:pt idx="1710">
                  <c:v>10.6</c:v>
                </c:pt>
                <c:pt idx="1711">
                  <c:v>11.5</c:v>
                </c:pt>
                <c:pt idx="1712">
                  <c:v>14.7</c:v>
                </c:pt>
                <c:pt idx="1713">
                  <c:v>12.4</c:v>
                </c:pt>
                <c:pt idx="1714">
                  <c:v>13.2</c:v>
                </c:pt>
                <c:pt idx="1715">
                  <c:v>13</c:v>
                </c:pt>
                <c:pt idx="1716">
                  <c:v>13.8</c:v>
                </c:pt>
                <c:pt idx="1717">
                  <c:v>13.9</c:v>
                </c:pt>
                <c:pt idx="1718">
                  <c:v>11</c:v>
                </c:pt>
                <c:pt idx="1719">
                  <c:v>12.4</c:v>
                </c:pt>
                <c:pt idx="1720">
                  <c:v>11.7</c:v>
                </c:pt>
                <c:pt idx="1721">
                  <c:v>11.4</c:v>
                </c:pt>
                <c:pt idx="1722">
                  <c:v>18.600000000000001</c:v>
                </c:pt>
                <c:pt idx="1723">
                  <c:v>15.5</c:v>
                </c:pt>
                <c:pt idx="1724">
                  <c:v>13.7</c:v>
                </c:pt>
                <c:pt idx="1725">
                  <c:v>15.3</c:v>
                </c:pt>
                <c:pt idx="1726">
                  <c:v>14.1</c:v>
                </c:pt>
                <c:pt idx="1727">
                  <c:v>15.1</c:v>
                </c:pt>
                <c:pt idx="1728">
                  <c:v>13.7</c:v>
                </c:pt>
                <c:pt idx="1729">
                  <c:v>12.2</c:v>
                </c:pt>
                <c:pt idx="1730">
                  <c:v>12.8</c:v>
                </c:pt>
                <c:pt idx="1731">
                  <c:v>12.9</c:v>
                </c:pt>
                <c:pt idx="1732">
                  <c:v>12.1</c:v>
                </c:pt>
                <c:pt idx="1733">
                  <c:v>12.7</c:v>
                </c:pt>
                <c:pt idx="1734">
                  <c:v>9.6999999999999993</c:v>
                </c:pt>
                <c:pt idx="1735">
                  <c:v>11.7</c:v>
                </c:pt>
                <c:pt idx="1736">
                  <c:v>11.9</c:v>
                </c:pt>
                <c:pt idx="1737">
                  <c:v>14.7</c:v>
                </c:pt>
                <c:pt idx="1738">
                  <c:v>17.7</c:v>
                </c:pt>
                <c:pt idx="1739">
                  <c:v>14.1</c:v>
                </c:pt>
                <c:pt idx="1740">
                  <c:v>11.7</c:v>
                </c:pt>
                <c:pt idx="1741">
                  <c:v>14.3</c:v>
                </c:pt>
                <c:pt idx="1742">
                  <c:v>10.5</c:v>
                </c:pt>
                <c:pt idx="1743">
                  <c:v>14.9</c:v>
                </c:pt>
                <c:pt idx="1744">
                  <c:v>11.5</c:v>
                </c:pt>
                <c:pt idx="1745">
                  <c:v>15</c:v>
                </c:pt>
                <c:pt idx="1746">
                  <c:v>9.6999999999999993</c:v>
                </c:pt>
                <c:pt idx="1747">
                  <c:v>11</c:v>
                </c:pt>
                <c:pt idx="1748">
                  <c:v>10.9</c:v>
                </c:pt>
                <c:pt idx="1749">
                  <c:v>13.8</c:v>
                </c:pt>
                <c:pt idx="1750">
                  <c:v>14.4</c:v>
                </c:pt>
                <c:pt idx="1751">
                  <c:v>11.9</c:v>
                </c:pt>
                <c:pt idx="1752">
                  <c:v>13.2</c:v>
                </c:pt>
                <c:pt idx="1753">
                  <c:v>15.6</c:v>
                </c:pt>
                <c:pt idx="1754">
                  <c:v>22.3</c:v>
                </c:pt>
                <c:pt idx="1755">
                  <c:v>13.4</c:v>
                </c:pt>
                <c:pt idx="1756">
                  <c:v>10.1</c:v>
                </c:pt>
                <c:pt idx="1757">
                  <c:v>9.1</c:v>
                </c:pt>
                <c:pt idx="1758">
                  <c:v>7.8</c:v>
                </c:pt>
                <c:pt idx="1759">
                  <c:v>8.1</c:v>
                </c:pt>
                <c:pt idx="1760">
                  <c:v>8.6999999999999993</c:v>
                </c:pt>
                <c:pt idx="1761">
                  <c:v>10</c:v>
                </c:pt>
                <c:pt idx="1762">
                  <c:v>13.4</c:v>
                </c:pt>
                <c:pt idx="1763">
                  <c:v>10</c:v>
                </c:pt>
                <c:pt idx="1764">
                  <c:v>13.1</c:v>
                </c:pt>
                <c:pt idx="1765">
                  <c:v>15</c:v>
                </c:pt>
                <c:pt idx="1766">
                  <c:v>13.9</c:v>
                </c:pt>
                <c:pt idx="1767">
                  <c:v>14.5</c:v>
                </c:pt>
                <c:pt idx="1768">
                  <c:v>12.9</c:v>
                </c:pt>
                <c:pt idx="1769">
                  <c:v>11.2</c:v>
                </c:pt>
                <c:pt idx="1770">
                  <c:v>12</c:v>
                </c:pt>
                <c:pt idx="1771">
                  <c:v>10.1</c:v>
                </c:pt>
                <c:pt idx="1772">
                  <c:v>10.199999999999999</c:v>
                </c:pt>
                <c:pt idx="1773">
                  <c:v>10.3</c:v>
                </c:pt>
                <c:pt idx="1774">
                  <c:v>15.5</c:v>
                </c:pt>
                <c:pt idx="1775">
                  <c:v>11.8</c:v>
                </c:pt>
                <c:pt idx="1776">
                  <c:v>19.3</c:v>
                </c:pt>
                <c:pt idx="1777">
                  <c:v>13.4</c:v>
                </c:pt>
                <c:pt idx="1778">
                  <c:v>11.8</c:v>
                </c:pt>
                <c:pt idx="1779">
                  <c:v>10.7</c:v>
                </c:pt>
                <c:pt idx="1780">
                  <c:v>10.1</c:v>
                </c:pt>
                <c:pt idx="1781">
                  <c:v>9.8000000000000007</c:v>
                </c:pt>
                <c:pt idx="1782">
                  <c:v>10.5</c:v>
                </c:pt>
                <c:pt idx="1783">
                  <c:v>8</c:v>
                </c:pt>
                <c:pt idx="1784">
                  <c:v>10.4</c:v>
                </c:pt>
                <c:pt idx="1785">
                  <c:v>9.1999999999999993</c:v>
                </c:pt>
                <c:pt idx="1786">
                  <c:v>9.4</c:v>
                </c:pt>
                <c:pt idx="1787">
                  <c:v>11.4</c:v>
                </c:pt>
                <c:pt idx="1788">
                  <c:v>10.7</c:v>
                </c:pt>
                <c:pt idx="1789">
                  <c:v>11.2</c:v>
                </c:pt>
                <c:pt idx="1790">
                  <c:v>10.9</c:v>
                </c:pt>
                <c:pt idx="1791">
                  <c:v>10.7</c:v>
                </c:pt>
                <c:pt idx="1792">
                  <c:v>10.5</c:v>
                </c:pt>
                <c:pt idx="1793">
                  <c:v>8.9</c:v>
                </c:pt>
                <c:pt idx="1794">
                  <c:v>10.5</c:v>
                </c:pt>
                <c:pt idx="1795">
                  <c:v>15.1</c:v>
                </c:pt>
                <c:pt idx="1796">
                  <c:v>12.6</c:v>
                </c:pt>
                <c:pt idx="1797">
                  <c:v>12.1</c:v>
                </c:pt>
                <c:pt idx="1798">
                  <c:v>11.7</c:v>
                </c:pt>
                <c:pt idx="1799">
                  <c:v>11.6</c:v>
                </c:pt>
                <c:pt idx="1800">
                  <c:v>13</c:v>
                </c:pt>
                <c:pt idx="1801">
                  <c:v>11.3</c:v>
                </c:pt>
                <c:pt idx="1802">
                  <c:v>12.6</c:v>
                </c:pt>
                <c:pt idx="1803">
                  <c:v>11.6</c:v>
                </c:pt>
                <c:pt idx="1804">
                  <c:v>8.1</c:v>
                </c:pt>
                <c:pt idx="1805">
                  <c:v>9.4</c:v>
                </c:pt>
                <c:pt idx="1806">
                  <c:v>12.2</c:v>
                </c:pt>
                <c:pt idx="1807">
                  <c:v>11</c:v>
                </c:pt>
                <c:pt idx="1808">
                  <c:v>9.1</c:v>
                </c:pt>
                <c:pt idx="1809">
                  <c:v>13.2</c:v>
                </c:pt>
                <c:pt idx="1810">
                  <c:v>15.1</c:v>
                </c:pt>
                <c:pt idx="1811">
                  <c:v>15.9</c:v>
                </c:pt>
                <c:pt idx="1812">
                  <c:v>11.9</c:v>
                </c:pt>
                <c:pt idx="1813">
                  <c:v>10.7</c:v>
                </c:pt>
                <c:pt idx="1814">
                  <c:v>10.6</c:v>
                </c:pt>
                <c:pt idx="1815">
                  <c:v>10.3</c:v>
                </c:pt>
                <c:pt idx="1816">
                  <c:v>7.7</c:v>
                </c:pt>
                <c:pt idx="1817">
                  <c:v>9.8000000000000007</c:v>
                </c:pt>
                <c:pt idx="1818">
                  <c:v>12.8</c:v>
                </c:pt>
                <c:pt idx="1819">
                  <c:v>8.8000000000000007</c:v>
                </c:pt>
                <c:pt idx="1820">
                  <c:v>10.1</c:v>
                </c:pt>
                <c:pt idx="1821">
                  <c:v>16.600000000000001</c:v>
                </c:pt>
                <c:pt idx="1822">
                  <c:v>14.1</c:v>
                </c:pt>
                <c:pt idx="1823">
                  <c:v>15.8</c:v>
                </c:pt>
                <c:pt idx="1824">
                  <c:v>11.5</c:v>
                </c:pt>
                <c:pt idx="1825">
                  <c:v>12.2</c:v>
                </c:pt>
                <c:pt idx="1826">
                  <c:v>12.5</c:v>
                </c:pt>
                <c:pt idx="1827">
                  <c:v>11.9</c:v>
                </c:pt>
                <c:pt idx="1828">
                  <c:v>12.5</c:v>
                </c:pt>
                <c:pt idx="1829">
                  <c:v>13.2</c:v>
                </c:pt>
                <c:pt idx="1830">
                  <c:v>13.9</c:v>
                </c:pt>
                <c:pt idx="1831">
                  <c:v>12.5</c:v>
                </c:pt>
                <c:pt idx="1832">
                  <c:v>17.3</c:v>
                </c:pt>
                <c:pt idx="1833">
                  <c:v>16.7</c:v>
                </c:pt>
                <c:pt idx="1834">
                  <c:v>14.8</c:v>
                </c:pt>
                <c:pt idx="1835">
                  <c:v>13.4</c:v>
                </c:pt>
                <c:pt idx="1836">
                  <c:v>10.3</c:v>
                </c:pt>
                <c:pt idx="1837">
                  <c:v>8.5</c:v>
                </c:pt>
                <c:pt idx="1838">
                  <c:v>8.8000000000000007</c:v>
                </c:pt>
                <c:pt idx="1839">
                  <c:v>9.6999999999999993</c:v>
                </c:pt>
                <c:pt idx="1840">
                  <c:v>9.4</c:v>
                </c:pt>
                <c:pt idx="1841">
                  <c:v>12.8</c:v>
                </c:pt>
                <c:pt idx="1842">
                  <c:v>10.8</c:v>
                </c:pt>
                <c:pt idx="1843">
                  <c:v>10.8</c:v>
                </c:pt>
                <c:pt idx="1844">
                  <c:v>10.7</c:v>
                </c:pt>
                <c:pt idx="1845">
                  <c:v>8.9</c:v>
                </c:pt>
                <c:pt idx="1846">
                  <c:v>8.4</c:v>
                </c:pt>
                <c:pt idx="1847">
                  <c:v>9.3000000000000007</c:v>
                </c:pt>
                <c:pt idx="1848">
                  <c:v>11.4</c:v>
                </c:pt>
                <c:pt idx="1849">
                  <c:v>11</c:v>
                </c:pt>
                <c:pt idx="1850">
                  <c:v>11.6</c:v>
                </c:pt>
                <c:pt idx="1851">
                  <c:v>10.9</c:v>
                </c:pt>
                <c:pt idx="1852">
                  <c:v>14.2</c:v>
                </c:pt>
                <c:pt idx="1853">
                  <c:v>15.3</c:v>
                </c:pt>
                <c:pt idx="1854">
                  <c:v>13</c:v>
                </c:pt>
                <c:pt idx="1855">
                  <c:v>9.9</c:v>
                </c:pt>
                <c:pt idx="1856">
                  <c:v>10.5</c:v>
                </c:pt>
                <c:pt idx="1857">
                  <c:v>12</c:v>
                </c:pt>
                <c:pt idx="1858">
                  <c:v>11</c:v>
                </c:pt>
                <c:pt idx="1859">
                  <c:v>13.3</c:v>
                </c:pt>
                <c:pt idx="1860">
                  <c:v>16.899999999999999</c:v>
                </c:pt>
                <c:pt idx="1861">
                  <c:v>16.5</c:v>
                </c:pt>
                <c:pt idx="1862">
                  <c:v>16.100000000000001</c:v>
                </c:pt>
                <c:pt idx="1863">
                  <c:v>15.2</c:v>
                </c:pt>
                <c:pt idx="1864">
                  <c:v>15.8</c:v>
                </c:pt>
                <c:pt idx="1865">
                  <c:v>13.4</c:v>
                </c:pt>
                <c:pt idx="1866">
                  <c:v>13.7</c:v>
                </c:pt>
                <c:pt idx="1867">
                  <c:v>12.1</c:v>
                </c:pt>
                <c:pt idx="1868">
                  <c:v>11.1</c:v>
                </c:pt>
                <c:pt idx="1869">
                  <c:v>12.6</c:v>
                </c:pt>
                <c:pt idx="1870">
                  <c:v>15.7</c:v>
                </c:pt>
                <c:pt idx="1871">
                  <c:v>17</c:v>
                </c:pt>
                <c:pt idx="1872">
                  <c:v>17.8</c:v>
                </c:pt>
                <c:pt idx="1873">
                  <c:v>17.399999999999999</c:v>
                </c:pt>
                <c:pt idx="1874">
                  <c:v>17.100000000000001</c:v>
                </c:pt>
                <c:pt idx="1875">
                  <c:v>16.600000000000001</c:v>
                </c:pt>
                <c:pt idx="1876">
                  <c:v>17.600000000000001</c:v>
                </c:pt>
                <c:pt idx="1877">
                  <c:v>17.100000000000001</c:v>
                </c:pt>
                <c:pt idx="1878">
                  <c:v>14.4</c:v>
                </c:pt>
                <c:pt idx="1879">
                  <c:v>13.4</c:v>
                </c:pt>
                <c:pt idx="1880">
                  <c:v>14.3</c:v>
                </c:pt>
                <c:pt idx="1881">
                  <c:v>13.1</c:v>
                </c:pt>
                <c:pt idx="1882">
                  <c:v>14.8</c:v>
                </c:pt>
                <c:pt idx="1883">
                  <c:v>18.2</c:v>
                </c:pt>
                <c:pt idx="1884">
                  <c:v>17.399999999999999</c:v>
                </c:pt>
                <c:pt idx="1885">
                  <c:v>18.2</c:v>
                </c:pt>
                <c:pt idx="1886">
                  <c:v>19</c:v>
                </c:pt>
                <c:pt idx="1887">
                  <c:v>18.7</c:v>
                </c:pt>
                <c:pt idx="1888">
                  <c:v>14.5</c:v>
                </c:pt>
                <c:pt idx="1889">
                  <c:v>15.4</c:v>
                </c:pt>
                <c:pt idx="1890">
                  <c:v>15.9</c:v>
                </c:pt>
                <c:pt idx="1891">
                  <c:v>13.8</c:v>
                </c:pt>
                <c:pt idx="1892">
                  <c:v>14.9</c:v>
                </c:pt>
                <c:pt idx="1893">
                  <c:v>13.7</c:v>
                </c:pt>
                <c:pt idx="1894">
                  <c:v>10.8</c:v>
                </c:pt>
                <c:pt idx="1895">
                  <c:v>14.7</c:v>
                </c:pt>
                <c:pt idx="1896">
                  <c:v>11.2</c:v>
                </c:pt>
                <c:pt idx="1897">
                  <c:v>9.1999999999999993</c:v>
                </c:pt>
                <c:pt idx="1898">
                  <c:v>10.1</c:v>
                </c:pt>
                <c:pt idx="1899">
                  <c:v>12.8</c:v>
                </c:pt>
                <c:pt idx="1900">
                  <c:v>14.1</c:v>
                </c:pt>
                <c:pt idx="1901">
                  <c:v>13.8</c:v>
                </c:pt>
                <c:pt idx="1902">
                  <c:v>16.3</c:v>
                </c:pt>
                <c:pt idx="1903">
                  <c:v>15.1</c:v>
                </c:pt>
                <c:pt idx="1904">
                  <c:v>14.8</c:v>
                </c:pt>
                <c:pt idx="1905">
                  <c:v>13.5</c:v>
                </c:pt>
                <c:pt idx="1906">
                  <c:v>10.3</c:v>
                </c:pt>
                <c:pt idx="1907">
                  <c:v>18.600000000000001</c:v>
                </c:pt>
                <c:pt idx="1908">
                  <c:v>10.6</c:v>
                </c:pt>
                <c:pt idx="1909">
                  <c:v>16.399999999999999</c:v>
                </c:pt>
                <c:pt idx="1910">
                  <c:v>15.3</c:v>
                </c:pt>
                <c:pt idx="1911">
                  <c:v>14.7</c:v>
                </c:pt>
                <c:pt idx="1912">
                  <c:v>12.8</c:v>
                </c:pt>
                <c:pt idx="1913">
                  <c:v>11.3</c:v>
                </c:pt>
                <c:pt idx="1914">
                  <c:v>13.2</c:v>
                </c:pt>
                <c:pt idx="1915">
                  <c:v>22.2</c:v>
                </c:pt>
                <c:pt idx="1916">
                  <c:v>10.8</c:v>
                </c:pt>
                <c:pt idx="1917">
                  <c:v>11.7</c:v>
                </c:pt>
                <c:pt idx="1918">
                  <c:v>11.2</c:v>
                </c:pt>
                <c:pt idx="1919">
                  <c:v>9.5</c:v>
                </c:pt>
                <c:pt idx="1920">
                  <c:v>13.2</c:v>
                </c:pt>
                <c:pt idx="1921">
                  <c:v>12.6</c:v>
                </c:pt>
                <c:pt idx="1922">
                  <c:v>18.2</c:v>
                </c:pt>
                <c:pt idx="1923">
                  <c:v>15.4</c:v>
                </c:pt>
                <c:pt idx="1924">
                  <c:v>20</c:v>
                </c:pt>
                <c:pt idx="1925">
                  <c:v>15.1</c:v>
                </c:pt>
                <c:pt idx="1926">
                  <c:v>10</c:v>
                </c:pt>
                <c:pt idx="1927">
                  <c:v>10.1</c:v>
                </c:pt>
                <c:pt idx="1928">
                  <c:v>10.7</c:v>
                </c:pt>
                <c:pt idx="1929">
                  <c:v>14.8</c:v>
                </c:pt>
                <c:pt idx="1930">
                  <c:v>18.600000000000001</c:v>
                </c:pt>
                <c:pt idx="1931">
                  <c:v>16.3</c:v>
                </c:pt>
                <c:pt idx="1932">
                  <c:v>19.100000000000001</c:v>
                </c:pt>
                <c:pt idx="1933">
                  <c:v>14.2</c:v>
                </c:pt>
                <c:pt idx="1934">
                  <c:v>14</c:v>
                </c:pt>
                <c:pt idx="1935">
                  <c:v>13.9</c:v>
                </c:pt>
                <c:pt idx="1936">
                  <c:v>12.1</c:v>
                </c:pt>
                <c:pt idx="1937">
                  <c:v>12.8</c:v>
                </c:pt>
                <c:pt idx="1938">
                  <c:v>14.5</c:v>
                </c:pt>
                <c:pt idx="1939">
                  <c:v>12</c:v>
                </c:pt>
                <c:pt idx="1940">
                  <c:v>14.5</c:v>
                </c:pt>
                <c:pt idx="1941">
                  <c:v>12.2</c:v>
                </c:pt>
                <c:pt idx="1942">
                  <c:v>12.6</c:v>
                </c:pt>
                <c:pt idx="1943">
                  <c:v>12.5</c:v>
                </c:pt>
                <c:pt idx="1944">
                  <c:v>13.1</c:v>
                </c:pt>
                <c:pt idx="1945">
                  <c:v>12.7</c:v>
                </c:pt>
                <c:pt idx="1946">
                  <c:v>12.4</c:v>
                </c:pt>
                <c:pt idx="1947">
                  <c:v>13.5</c:v>
                </c:pt>
                <c:pt idx="1948">
                  <c:v>10.9</c:v>
                </c:pt>
                <c:pt idx="1949">
                  <c:v>16.2</c:v>
                </c:pt>
                <c:pt idx="1950">
                  <c:v>13.7</c:v>
                </c:pt>
                <c:pt idx="1951">
                  <c:v>12</c:v>
                </c:pt>
                <c:pt idx="1952">
                  <c:v>14.5</c:v>
                </c:pt>
                <c:pt idx="1953">
                  <c:v>12.2</c:v>
                </c:pt>
                <c:pt idx="1954">
                  <c:v>13.5</c:v>
                </c:pt>
                <c:pt idx="1955">
                  <c:v>14</c:v>
                </c:pt>
                <c:pt idx="1956">
                  <c:v>13.4</c:v>
                </c:pt>
                <c:pt idx="1957">
                  <c:v>13.3</c:v>
                </c:pt>
                <c:pt idx="1958">
                  <c:v>11.9</c:v>
                </c:pt>
                <c:pt idx="1959">
                  <c:v>12.1</c:v>
                </c:pt>
                <c:pt idx="1960">
                  <c:v>10.9</c:v>
                </c:pt>
                <c:pt idx="1961">
                  <c:v>11.9</c:v>
                </c:pt>
                <c:pt idx="1962">
                  <c:v>10.1</c:v>
                </c:pt>
                <c:pt idx="1963">
                  <c:v>22.4</c:v>
                </c:pt>
                <c:pt idx="1964">
                  <c:v>19</c:v>
                </c:pt>
                <c:pt idx="1965">
                  <c:v>16.7</c:v>
                </c:pt>
                <c:pt idx="1966">
                  <c:v>14.3</c:v>
                </c:pt>
                <c:pt idx="1967">
                  <c:v>13.6</c:v>
                </c:pt>
                <c:pt idx="1968">
                  <c:v>11.6</c:v>
                </c:pt>
                <c:pt idx="1969">
                  <c:v>12.7</c:v>
                </c:pt>
                <c:pt idx="1970">
                  <c:v>10.8</c:v>
                </c:pt>
                <c:pt idx="1971">
                  <c:v>10.1</c:v>
                </c:pt>
                <c:pt idx="1972">
                  <c:v>10</c:v>
                </c:pt>
                <c:pt idx="1973">
                  <c:v>22.3</c:v>
                </c:pt>
                <c:pt idx="1974">
                  <c:v>19</c:v>
                </c:pt>
                <c:pt idx="1975">
                  <c:v>16</c:v>
                </c:pt>
                <c:pt idx="1976">
                  <c:v>16.100000000000001</c:v>
                </c:pt>
                <c:pt idx="1977">
                  <c:v>17.7</c:v>
                </c:pt>
                <c:pt idx="1978">
                  <c:v>13.5</c:v>
                </c:pt>
                <c:pt idx="1979">
                  <c:v>12.4</c:v>
                </c:pt>
                <c:pt idx="1980">
                  <c:v>12.3</c:v>
                </c:pt>
                <c:pt idx="1981">
                  <c:v>12.9</c:v>
                </c:pt>
                <c:pt idx="1982">
                  <c:v>12.5</c:v>
                </c:pt>
                <c:pt idx="1983">
                  <c:v>18.5</c:v>
                </c:pt>
                <c:pt idx="1984">
                  <c:v>16.7</c:v>
                </c:pt>
                <c:pt idx="1985">
                  <c:v>17.600000000000001</c:v>
                </c:pt>
                <c:pt idx="1986">
                  <c:v>15.3</c:v>
                </c:pt>
                <c:pt idx="1987">
                  <c:v>12.2</c:v>
                </c:pt>
                <c:pt idx="1988">
                  <c:v>14.7</c:v>
                </c:pt>
                <c:pt idx="1989">
                  <c:v>15.2</c:v>
                </c:pt>
                <c:pt idx="1990">
                  <c:v>18</c:v>
                </c:pt>
                <c:pt idx="1991">
                  <c:v>17.3</c:v>
                </c:pt>
                <c:pt idx="1992">
                  <c:v>17.2</c:v>
                </c:pt>
                <c:pt idx="1993">
                  <c:v>13.5</c:v>
                </c:pt>
                <c:pt idx="1994">
                  <c:v>13.6</c:v>
                </c:pt>
                <c:pt idx="1995">
                  <c:v>15.8</c:v>
                </c:pt>
                <c:pt idx="1996">
                  <c:v>14.1</c:v>
                </c:pt>
                <c:pt idx="1997">
                  <c:v>12.8</c:v>
                </c:pt>
                <c:pt idx="1998">
                  <c:v>13.7</c:v>
                </c:pt>
                <c:pt idx="1999">
                  <c:v>12.6</c:v>
                </c:pt>
                <c:pt idx="2000">
                  <c:v>16.600000000000001</c:v>
                </c:pt>
                <c:pt idx="2001">
                  <c:v>17.399999999999999</c:v>
                </c:pt>
                <c:pt idx="2002">
                  <c:v>12.3</c:v>
                </c:pt>
                <c:pt idx="2003">
                  <c:v>11.1</c:v>
                </c:pt>
                <c:pt idx="2004">
                  <c:v>10.6</c:v>
                </c:pt>
                <c:pt idx="2005">
                  <c:v>12.3</c:v>
                </c:pt>
                <c:pt idx="2006">
                  <c:v>18.2</c:v>
                </c:pt>
                <c:pt idx="2007">
                  <c:v>15.9</c:v>
                </c:pt>
                <c:pt idx="2008">
                  <c:v>13.8</c:v>
                </c:pt>
                <c:pt idx="2009">
                  <c:v>11.7</c:v>
                </c:pt>
                <c:pt idx="2010">
                  <c:v>18.399999999999999</c:v>
                </c:pt>
                <c:pt idx="2011">
                  <c:v>15.7</c:v>
                </c:pt>
                <c:pt idx="2012">
                  <c:v>14.7</c:v>
                </c:pt>
                <c:pt idx="2013">
                  <c:v>16.8</c:v>
                </c:pt>
                <c:pt idx="2014">
                  <c:v>11.1</c:v>
                </c:pt>
                <c:pt idx="2015">
                  <c:v>11.5</c:v>
                </c:pt>
                <c:pt idx="2016">
                  <c:v>16.100000000000001</c:v>
                </c:pt>
                <c:pt idx="2017">
                  <c:v>7.7</c:v>
                </c:pt>
                <c:pt idx="2018">
                  <c:v>8.1999999999999993</c:v>
                </c:pt>
                <c:pt idx="2019">
                  <c:v>9.1</c:v>
                </c:pt>
                <c:pt idx="2020">
                  <c:v>7.4</c:v>
                </c:pt>
                <c:pt idx="2021">
                  <c:v>7.4</c:v>
                </c:pt>
                <c:pt idx="2022">
                  <c:v>7.6</c:v>
                </c:pt>
                <c:pt idx="2023">
                  <c:v>8.1999999999999993</c:v>
                </c:pt>
                <c:pt idx="2024">
                  <c:v>7.8</c:v>
                </c:pt>
                <c:pt idx="2025">
                  <c:v>7.4</c:v>
                </c:pt>
                <c:pt idx="2026">
                  <c:v>8.6</c:v>
                </c:pt>
                <c:pt idx="2027">
                  <c:v>8.1</c:v>
                </c:pt>
                <c:pt idx="2028">
                  <c:v>8</c:v>
                </c:pt>
                <c:pt idx="2029">
                  <c:v>8.5</c:v>
                </c:pt>
                <c:pt idx="2030">
                  <c:v>8</c:v>
                </c:pt>
                <c:pt idx="2031">
                  <c:v>7.4</c:v>
                </c:pt>
                <c:pt idx="2032">
                  <c:v>7.5</c:v>
                </c:pt>
                <c:pt idx="2033">
                  <c:v>7.8</c:v>
                </c:pt>
                <c:pt idx="2034">
                  <c:v>7.2</c:v>
                </c:pt>
                <c:pt idx="2035">
                  <c:v>8.1999999999999993</c:v>
                </c:pt>
                <c:pt idx="2036">
                  <c:v>11.6</c:v>
                </c:pt>
                <c:pt idx="2037">
                  <c:v>7.5</c:v>
                </c:pt>
                <c:pt idx="2038">
                  <c:v>7</c:v>
                </c:pt>
                <c:pt idx="2039">
                  <c:v>8.6</c:v>
                </c:pt>
                <c:pt idx="2040">
                  <c:v>8.1</c:v>
                </c:pt>
                <c:pt idx="2041">
                  <c:v>10.4</c:v>
                </c:pt>
                <c:pt idx="2042">
                  <c:v>8.8000000000000007</c:v>
                </c:pt>
                <c:pt idx="2043">
                  <c:v>9.1</c:v>
                </c:pt>
                <c:pt idx="2044">
                  <c:v>9.4</c:v>
                </c:pt>
                <c:pt idx="2045">
                  <c:v>8.3000000000000007</c:v>
                </c:pt>
                <c:pt idx="2046">
                  <c:v>8.3000000000000007</c:v>
                </c:pt>
                <c:pt idx="2047">
                  <c:v>7.4</c:v>
                </c:pt>
                <c:pt idx="2048">
                  <c:v>7.2</c:v>
                </c:pt>
                <c:pt idx="2049">
                  <c:v>6.9</c:v>
                </c:pt>
                <c:pt idx="2050">
                  <c:v>6.9</c:v>
                </c:pt>
                <c:pt idx="2051">
                  <c:v>7</c:v>
                </c:pt>
                <c:pt idx="2052">
                  <c:v>7.9</c:v>
                </c:pt>
                <c:pt idx="2053">
                  <c:v>10.1</c:v>
                </c:pt>
                <c:pt idx="2054">
                  <c:v>7.5</c:v>
                </c:pt>
                <c:pt idx="2055">
                  <c:v>7.4</c:v>
                </c:pt>
                <c:pt idx="2056">
                  <c:v>7.4</c:v>
                </c:pt>
                <c:pt idx="2057">
                  <c:v>8.4</c:v>
                </c:pt>
                <c:pt idx="2058">
                  <c:v>7.4</c:v>
                </c:pt>
                <c:pt idx="2059">
                  <c:v>7.6</c:v>
                </c:pt>
                <c:pt idx="2060">
                  <c:v>7.7</c:v>
                </c:pt>
                <c:pt idx="2061">
                  <c:v>6.9</c:v>
                </c:pt>
                <c:pt idx="2062">
                  <c:v>7.5</c:v>
                </c:pt>
                <c:pt idx="2063">
                  <c:v>7.3</c:v>
                </c:pt>
                <c:pt idx="2064">
                  <c:v>8.1</c:v>
                </c:pt>
                <c:pt idx="2065">
                  <c:v>7.4</c:v>
                </c:pt>
                <c:pt idx="2066">
                  <c:v>8.3000000000000007</c:v>
                </c:pt>
                <c:pt idx="2067">
                  <c:v>8</c:v>
                </c:pt>
                <c:pt idx="2068">
                  <c:v>7</c:v>
                </c:pt>
                <c:pt idx="2069">
                  <c:v>7.5</c:v>
                </c:pt>
                <c:pt idx="2070">
                  <c:v>7.9</c:v>
                </c:pt>
                <c:pt idx="2071">
                  <c:v>7.9</c:v>
                </c:pt>
                <c:pt idx="2072">
                  <c:v>7.1</c:v>
                </c:pt>
                <c:pt idx="2073">
                  <c:v>7.2</c:v>
                </c:pt>
                <c:pt idx="2074">
                  <c:v>7.3</c:v>
                </c:pt>
                <c:pt idx="2075">
                  <c:v>6.5</c:v>
                </c:pt>
                <c:pt idx="2076">
                  <c:v>8.1</c:v>
                </c:pt>
                <c:pt idx="2077">
                  <c:v>8.3000000000000007</c:v>
                </c:pt>
                <c:pt idx="2078">
                  <c:v>8</c:v>
                </c:pt>
                <c:pt idx="2079">
                  <c:v>7.5</c:v>
                </c:pt>
                <c:pt idx="2080">
                  <c:v>6.8</c:v>
                </c:pt>
                <c:pt idx="2081">
                  <c:v>6.8</c:v>
                </c:pt>
                <c:pt idx="2082">
                  <c:v>7</c:v>
                </c:pt>
                <c:pt idx="2083">
                  <c:v>7.2</c:v>
                </c:pt>
                <c:pt idx="2084">
                  <c:v>7.1</c:v>
                </c:pt>
                <c:pt idx="2085">
                  <c:v>8.4</c:v>
                </c:pt>
                <c:pt idx="2086">
                  <c:v>8.6999999999999993</c:v>
                </c:pt>
                <c:pt idx="2087">
                  <c:v>7.9</c:v>
                </c:pt>
                <c:pt idx="2088">
                  <c:v>8</c:v>
                </c:pt>
                <c:pt idx="2089">
                  <c:v>8.5</c:v>
                </c:pt>
                <c:pt idx="2090">
                  <c:v>8.3000000000000007</c:v>
                </c:pt>
                <c:pt idx="2091">
                  <c:v>8.5</c:v>
                </c:pt>
                <c:pt idx="2092">
                  <c:v>7.8</c:v>
                </c:pt>
                <c:pt idx="2093">
                  <c:v>7.3</c:v>
                </c:pt>
                <c:pt idx="2094">
                  <c:v>7.2</c:v>
                </c:pt>
                <c:pt idx="2095">
                  <c:v>7</c:v>
                </c:pt>
                <c:pt idx="2096">
                  <c:v>7.3</c:v>
                </c:pt>
                <c:pt idx="2097">
                  <c:v>7.7</c:v>
                </c:pt>
                <c:pt idx="2098">
                  <c:v>8.6</c:v>
                </c:pt>
                <c:pt idx="2099">
                  <c:v>7.9</c:v>
                </c:pt>
                <c:pt idx="2100">
                  <c:v>8.3000000000000007</c:v>
                </c:pt>
                <c:pt idx="2101">
                  <c:v>8</c:v>
                </c:pt>
                <c:pt idx="2102">
                  <c:v>8.6</c:v>
                </c:pt>
                <c:pt idx="2103">
                  <c:v>8.5</c:v>
                </c:pt>
                <c:pt idx="2104">
                  <c:v>8.9</c:v>
                </c:pt>
                <c:pt idx="2105">
                  <c:v>8.4</c:v>
                </c:pt>
                <c:pt idx="2106">
                  <c:v>7.8</c:v>
                </c:pt>
                <c:pt idx="2107">
                  <c:v>7.7</c:v>
                </c:pt>
                <c:pt idx="2108">
                  <c:v>8.3000000000000007</c:v>
                </c:pt>
                <c:pt idx="2109">
                  <c:v>8.4</c:v>
                </c:pt>
                <c:pt idx="2110">
                  <c:v>9.9</c:v>
                </c:pt>
                <c:pt idx="2111">
                  <c:v>9.6999999999999993</c:v>
                </c:pt>
                <c:pt idx="2112">
                  <c:v>10.3</c:v>
                </c:pt>
                <c:pt idx="2113">
                  <c:v>9.8000000000000007</c:v>
                </c:pt>
                <c:pt idx="2114">
                  <c:v>8.8000000000000007</c:v>
                </c:pt>
                <c:pt idx="2115">
                  <c:v>8.9</c:v>
                </c:pt>
                <c:pt idx="2116">
                  <c:v>7.7</c:v>
                </c:pt>
                <c:pt idx="2117">
                  <c:v>8.6</c:v>
                </c:pt>
                <c:pt idx="2118">
                  <c:v>8.3000000000000007</c:v>
                </c:pt>
                <c:pt idx="2119">
                  <c:v>8</c:v>
                </c:pt>
                <c:pt idx="2120">
                  <c:v>8.6999999999999993</c:v>
                </c:pt>
                <c:pt idx="2121">
                  <c:v>8.6</c:v>
                </c:pt>
                <c:pt idx="2122">
                  <c:v>8.4</c:v>
                </c:pt>
                <c:pt idx="2123">
                  <c:v>8.4</c:v>
                </c:pt>
                <c:pt idx="2124">
                  <c:v>8.9</c:v>
                </c:pt>
                <c:pt idx="2125">
                  <c:v>8.8000000000000007</c:v>
                </c:pt>
                <c:pt idx="2126">
                  <c:v>9.5</c:v>
                </c:pt>
                <c:pt idx="2127">
                  <c:v>8.8000000000000007</c:v>
                </c:pt>
                <c:pt idx="2128">
                  <c:v>8.6999999999999993</c:v>
                </c:pt>
                <c:pt idx="2129">
                  <c:v>8.1999999999999993</c:v>
                </c:pt>
                <c:pt idx="2130">
                  <c:v>8.4</c:v>
                </c:pt>
                <c:pt idx="2131">
                  <c:v>8.1</c:v>
                </c:pt>
                <c:pt idx="2132">
                  <c:v>8.6</c:v>
                </c:pt>
                <c:pt idx="2133">
                  <c:v>9.8000000000000007</c:v>
                </c:pt>
                <c:pt idx="2134">
                  <c:v>9.3000000000000007</c:v>
                </c:pt>
                <c:pt idx="2135">
                  <c:v>9.4</c:v>
                </c:pt>
                <c:pt idx="2136">
                  <c:v>9.5</c:v>
                </c:pt>
                <c:pt idx="2137">
                  <c:v>10.3</c:v>
                </c:pt>
                <c:pt idx="2138">
                  <c:v>9.6</c:v>
                </c:pt>
                <c:pt idx="2139">
                  <c:v>9.6999999999999993</c:v>
                </c:pt>
                <c:pt idx="2140">
                  <c:v>9.3000000000000007</c:v>
                </c:pt>
                <c:pt idx="2141">
                  <c:v>9.3000000000000007</c:v>
                </c:pt>
                <c:pt idx="2142">
                  <c:v>9.1</c:v>
                </c:pt>
                <c:pt idx="2143">
                  <c:v>9</c:v>
                </c:pt>
                <c:pt idx="2144">
                  <c:v>8.4</c:v>
                </c:pt>
                <c:pt idx="2145">
                  <c:v>9.9</c:v>
                </c:pt>
                <c:pt idx="2146">
                  <c:v>10</c:v>
                </c:pt>
                <c:pt idx="2147">
                  <c:v>9.5</c:v>
                </c:pt>
                <c:pt idx="2148">
                  <c:v>10.1</c:v>
                </c:pt>
                <c:pt idx="2149">
                  <c:v>11.2</c:v>
                </c:pt>
                <c:pt idx="2150">
                  <c:v>10.7</c:v>
                </c:pt>
                <c:pt idx="2151">
                  <c:v>10.199999999999999</c:v>
                </c:pt>
                <c:pt idx="2152">
                  <c:v>9.4</c:v>
                </c:pt>
                <c:pt idx="2153">
                  <c:v>9.4</c:v>
                </c:pt>
                <c:pt idx="2154">
                  <c:v>9.6</c:v>
                </c:pt>
                <c:pt idx="2155">
                  <c:v>8.6999999999999993</c:v>
                </c:pt>
                <c:pt idx="2156">
                  <c:v>7.5</c:v>
                </c:pt>
                <c:pt idx="2157">
                  <c:v>9.6999999999999993</c:v>
                </c:pt>
                <c:pt idx="2158">
                  <c:v>9.3000000000000007</c:v>
                </c:pt>
                <c:pt idx="2159">
                  <c:v>10.1</c:v>
                </c:pt>
                <c:pt idx="2160">
                  <c:v>9.8000000000000007</c:v>
                </c:pt>
                <c:pt idx="2161">
                  <c:v>10.7</c:v>
                </c:pt>
                <c:pt idx="2162">
                  <c:v>9.5</c:v>
                </c:pt>
                <c:pt idx="2163">
                  <c:v>9.1</c:v>
                </c:pt>
                <c:pt idx="2164">
                  <c:v>8.8000000000000007</c:v>
                </c:pt>
                <c:pt idx="2165">
                  <c:v>9.1</c:v>
                </c:pt>
                <c:pt idx="2166">
                  <c:v>37</c:v>
                </c:pt>
                <c:pt idx="2167">
                  <c:v>12.4</c:v>
                </c:pt>
                <c:pt idx="2168">
                  <c:v>11.9</c:v>
                </c:pt>
                <c:pt idx="2169">
                  <c:v>29</c:v>
                </c:pt>
                <c:pt idx="2170">
                  <c:v>25.6</c:v>
                </c:pt>
                <c:pt idx="2171">
                  <c:v>20.2</c:v>
                </c:pt>
                <c:pt idx="2172">
                  <c:v>7.4</c:v>
                </c:pt>
                <c:pt idx="2173">
                  <c:v>7.6</c:v>
                </c:pt>
                <c:pt idx="2174">
                  <c:v>9.1999999999999993</c:v>
                </c:pt>
                <c:pt idx="2175">
                  <c:v>7.9</c:v>
                </c:pt>
                <c:pt idx="2176">
                  <c:v>10.4</c:v>
                </c:pt>
                <c:pt idx="2177">
                  <c:v>11.3</c:v>
                </c:pt>
                <c:pt idx="2178">
                  <c:v>9.9</c:v>
                </c:pt>
                <c:pt idx="2179">
                  <c:v>12</c:v>
                </c:pt>
                <c:pt idx="2180">
                  <c:v>19.600000000000001</c:v>
                </c:pt>
                <c:pt idx="2181">
                  <c:v>23.8</c:v>
                </c:pt>
                <c:pt idx="2182">
                  <c:v>32.1</c:v>
                </c:pt>
                <c:pt idx="2183">
                  <c:v>48.3</c:v>
                </c:pt>
                <c:pt idx="2184">
                  <c:v>77.2</c:v>
                </c:pt>
                <c:pt idx="2185">
                  <c:v>48</c:v>
                </c:pt>
                <c:pt idx="2186">
                  <c:v>42.1</c:v>
                </c:pt>
                <c:pt idx="2187">
                  <c:v>53.2</c:v>
                </c:pt>
                <c:pt idx="2188">
                  <c:v>32</c:v>
                </c:pt>
                <c:pt idx="2189">
                  <c:v>15.5</c:v>
                </c:pt>
                <c:pt idx="2190">
                  <c:v>16.100000000000001</c:v>
                </c:pt>
                <c:pt idx="2191">
                  <c:v>15</c:v>
                </c:pt>
                <c:pt idx="2192">
                  <c:v>13.9</c:v>
                </c:pt>
                <c:pt idx="2193">
                  <c:v>8.5</c:v>
                </c:pt>
                <c:pt idx="2194">
                  <c:v>8.8000000000000007</c:v>
                </c:pt>
                <c:pt idx="2195">
                  <c:v>8.8000000000000007</c:v>
                </c:pt>
                <c:pt idx="2196">
                  <c:v>7.5</c:v>
                </c:pt>
                <c:pt idx="2197">
                  <c:v>6.8</c:v>
                </c:pt>
                <c:pt idx="2198">
                  <c:v>7.8</c:v>
                </c:pt>
                <c:pt idx="2199">
                  <c:v>6</c:v>
                </c:pt>
                <c:pt idx="2200">
                  <c:v>8.5</c:v>
                </c:pt>
                <c:pt idx="2201">
                  <c:v>11.2</c:v>
                </c:pt>
                <c:pt idx="2202">
                  <c:v>18.100000000000001</c:v>
                </c:pt>
                <c:pt idx="2203">
                  <c:v>23</c:v>
                </c:pt>
                <c:pt idx="2204">
                  <c:v>18.2</c:v>
                </c:pt>
                <c:pt idx="2205">
                  <c:v>21.2</c:v>
                </c:pt>
                <c:pt idx="2206">
                  <c:v>28.8</c:v>
                </c:pt>
                <c:pt idx="2207">
                  <c:v>34.5</c:v>
                </c:pt>
                <c:pt idx="2208">
                  <c:v>51.9</c:v>
                </c:pt>
                <c:pt idx="2209">
                  <c:v>58.8</c:v>
                </c:pt>
                <c:pt idx="2210">
                  <c:v>32.799999999999997</c:v>
                </c:pt>
                <c:pt idx="2211">
                  <c:v>27.4</c:v>
                </c:pt>
                <c:pt idx="2212">
                  <c:v>23.6</c:v>
                </c:pt>
                <c:pt idx="2213">
                  <c:v>23.6</c:v>
                </c:pt>
                <c:pt idx="2214">
                  <c:v>17.8</c:v>
                </c:pt>
                <c:pt idx="2215">
                  <c:v>13.6</c:v>
                </c:pt>
                <c:pt idx="2216">
                  <c:v>16.600000000000001</c:v>
                </c:pt>
                <c:pt idx="2217">
                  <c:v>10.4</c:v>
                </c:pt>
                <c:pt idx="2218">
                  <c:v>12.7</c:v>
                </c:pt>
                <c:pt idx="2219">
                  <c:v>9</c:v>
                </c:pt>
                <c:pt idx="2220">
                  <c:v>10.3</c:v>
                </c:pt>
                <c:pt idx="2221">
                  <c:v>8.4</c:v>
                </c:pt>
                <c:pt idx="2222">
                  <c:v>10.9</c:v>
                </c:pt>
                <c:pt idx="2223">
                  <c:v>9.3000000000000007</c:v>
                </c:pt>
                <c:pt idx="2224">
                  <c:v>9.9</c:v>
                </c:pt>
                <c:pt idx="2225">
                  <c:v>13.1</c:v>
                </c:pt>
                <c:pt idx="2226">
                  <c:v>15.2</c:v>
                </c:pt>
                <c:pt idx="2227">
                  <c:v>22.1</c:v>
                </c:pt>
                <c:pt idx="2228">
                  <c:v>21.3</c:v>
                </c:pt>
                <c:pt idx="2229">
                  <c:v>39</c:v>
                </c:pt>
                <c:pt idx="2230">
                  <c:v>38.9</c:v>
                </c:pt>
                <c:pt idx="2231">
                  <c:v>26.9</c:v>
                </c:pt>
                <c:pt idx="2232">
                  <c:v>35.299999999999997</c:v>
                </c:pt>
                <c:pt idx="2233">
                  <c:v>26.6</c:v>
                </c:pt>
                <c:pt idx="2234">
                  <c:v>25.1</c:v>
                </c:pt>
                <c:pt idx="2235">
                  <c:v>26.4</c:v>
                </c:pt>
                <c:pt idx="2236">
                  <c:v>12.3</c:v>
                </c:pt>
                <c:pt idx="2237">
                  <c:v>14.9</c:v>
                </c:pt>
                <c:pt idx="2238">
                  <c:v>12.2</c:v>
                </c:pt>
                <c:pt idx="2239">
                  <c:v>10.5</c:v>
                </c:pt>
                <c:pt idx="2240">
                  <c:v>8.4</c:v>
                </c:pt>
                <c:pt idx="2241">
                  <c:v>7.9</c:v>
                </c:pt>
                <c:pt idx="2242">
                  <c:v>12.1</c:v>
                </c:pt>
                <c:pt idx="2243">
                  <c:v>24.2</c:v>
                </c:pt>
                <c:pt idx="2244">
                  <c:v>30.6</c:v>
                </c:pt>
                <c:pt idx="2245">
                  <c:v>37.1</c:v>
                </c:pt>
                <c:pt idx="2246">
                  <c:v>61.6</c:v>
                </c:pt>
                <c:pt idx="2247">
                  <c:v>52.6</c:v>
                </c:pt>
                <c:pt idx="2248">
                  <c:v>10.8</c:v>
                </c:pt>
                <c:pt idx="2249">
                  <c:v>14.5</c:v>
                </c:pt>
                <c:pt idx="2250">
                  <c:v>10</c:v>
                </c:pt>
                <c:pt idx="2251">
                  <c:v>11.5</c:v>
                </c:pt>
                <c:pt idx="2252">
                  <c:v>10.4</c:v>
                </c:pt>
                <c:pt idx="2253">
                  <c:v>10.8</c:v>
                </c:pt>
                <c:pt idx="2254">
                  <c:v>12.3</c:v>
                </c:pt>
                <c:pt idx="2255">
                  <c:v>14.3</c:v>
                </c:pt>
                <c:pt idx="2256">
                  <c:v>22.5</c:v>
                </c:pt>
                <c:pt idx="2257">
                  <c:v>28.3</c:v>
                </c:pt>
                <c:pt idx="2258">
                  <c:v>41.1</c:v>
                </c:pt>
                <c:pt idx="2259">
                  <c:v>33.700000000000003</c:v>
                </c:pt>
                <c:pt idx="2260">
                  <c:v>12.8</c:v>
                </c:pt>
                <c:pt idx="2261">
                  <c:v>15</c:v>
                </c:pt>
                <c:pt idx="2262">
                  <c:v>11.5</c:v>
                </c:pt>
                <c:pt idx="2263">
                  <c:v>10.5</c:v>
                </c:pt>
                <c:pt idx="2264">
                  <c:v>10.9</c:v>
                </c:pt>
                <c:pt idx="2265">
                  <c:v>19.899999999999999</c:v>
                </c:pt>
                <c:pt idx="2266">
                  <c:v>20.100000000000001</c:v>
                </c:pt>
                <c:pt idx="2267">
                  <c:v>27.1</c:v>
                </c:pt>
                <c:pt idx="2268">
                  <c:v>37.9</c:v>
                </c:pt>
                <c:pt idx="2269">
                  <c:v>25.1</c:v>
                </c:pt>
                <c:pt idx="2270">
                  <c:v>18.899999999999999</c:v>
                </c:pt>
                <c:pt idx="2271">
                  <c:v>17</c:v>
                </c:pt>
                <c:pt idx="2272">
                  <c:v>10.6</c:v>
                </c:pt>
                <c:pt idx="2273">
                  <c:v>7.8</c:v>
                </c:pt>
                <c:pt idx="2274">
                  <c:v>7.8</c:v>
                </c:pt>
                <c:pt idx="2275">
                  <c:v>10.7</c:v>
                </c:pt>
                <c:pt idx="2276">
                  <c:v>23.8</c:v>
                </c:pt>
                <c:pt idx="2277">
                  <c:v>34.5</c:v>
                </c:pt>
                <c:pt idx="2278">
                  <c:v>31.7</c:v>
                </c:pt>
                <c:pt idx="2279">
                  <c:v>37.1</c:v>
                </c:pt>
                <c:pt idx="2280">
                  <c:v>22.5</c:v>
                </c:pt>
                <c:pt idx="2281">
                  <c:v>23.2</c:v>
                </c:pt>
                <c:pt idx="2282">
                  <c:v>13.4</c:v>
                </c:pt>
                <c:pt idx="2283">
                  <c:v>12.3</c:v>
                </c:pt>
                <c:pt idx="2284">
                  <c:v>18.600000000000001</c:v>
                </c:pt>
                <c:pt idx="2285">
                  <c:v>24.7</c:v>
                </c:pt>
                <c:pt idx="2286">
                  <c:v>26.4</c:v>
                </c:pt>
                <c:pt idx="2287">
                  <c:v>16</c:v>
                </c:pt>
                <c:pt idx="2288">
                  <c:v>15</c:v>
                </c:pt>
                <c:pt idx="2289">
                  <c:v>11.8</c:v>
                </c:pt>
                <c:pt idx="2290">
                  <c:v>7.2</c:v>
                </c:pt>
                <c:pt idx="2291">
                  <c:v>6.4</c:v>
                </c:pt>
                <c:pt idx="2292">
                  <c:v>9.1</c:v>
                </c:pt>
                <c:pt idx="2293">
                  <c:v>11.5</c:v>
                </c:pt>
                <c:pt idx="2294">
                  <c:v>19.399999999999999</c:v>
                </c:pt>
                <c:pt idx="2295">
                  <c:v>29.7</c:v>
                </c:pt>
                <c:pt idx="2296">
                  <c:v>24.2</c:v>
                </c:pt>
                <c:pt idx="2297">
                  <c:v>43.2</c:v>
                </c:pt>
                <c:pt idx="2298">
                  <c:v>22.6</c:v>
                </c:pt>
                <c:pt idx="2299">
                  <c:v>15.4</c:v>
                </c:pt>
                <c:pt idx="2300">
                  <c:v>15.6</c:v>
                </c:pt>
                <c:pt idx="2301">
                  <c:v>12.9</c:v>
                </c:pt>
                <c:pt idx="2302">
                  <c:v>11.3</c:v>
                </c:pt>
                <c:pt idx="2303">
                  <c:v>9.1999999999999993</c:v>
                </c:pt>
                <c:pt idx="2304">
                  <c:v>9.3000000000000007</c:v>
                </c:pt>
                <c:pt idx="2305">
                  <c:v>11.3</c:v>
                </c:pt>
                <c:pt idx="2306">
                  <c:v>24.8</c:v>
                </c:pt>
                <c:pt idx="2307">
                  <c:v>25.6</c:v>
                </c:pt>
                <c:pt idx="2308">
                  <c:v>26.5</c:v>
                </c:pt>
                <c:pt idx="2309">
                  <c:v>19.399999999999999</c:v>
                </c:pt>
                <c:pt idx="2310">
                  <c:v>22.4</c:v>
                </c:pt>
                <c:pt idx="2311">
                  <c:v>19.600000000000001</c:v>
                </c:pt>
                <c:pt idx="2312">
                  <c:v>19.2</c:v>
                </c:pt>
                <c:pt idx="2313">
                  <c:v>10.7</c:v>
                </c:pt>
                <c:pt idx="2314">
                  <c:v>11.1</c:v>
                </c:pt>
                <c:pt idx="2315">
                  <c:v>15.1</c:v>
                </c:pt>
                <c:pt idx="2316">
                  <c:v>12.6</c:v>
                </c:pt>
                <c:pt idx="2317">
                  <c:v>16.600000000000001</c:v>
                </c:pt>
                <c:pt idx="2318">
                  <c:v>20.100000000000001</c:v>
                </c:pt>
                <c:pt idx="2319">
                  <c:v>42.4</c:v>
                </c:pt>
                <c:pt idx="2320">
                  <c:v>27.4</c:v>
                </c:pt>
                <c:pt idx="2321">
                  <c:v>23.1</c:v>
                </c:pt>
                <c:pt idx="2322">
                  <c:v>15.6</c:v>
                </c:pt>
                <c:pt idx="2323">
                  <c:v>19.7</c:v>
                </c:pt>
                <c:pt idx="2324">
                  <c:v>10.5</c:v>
                </c:pt>
                <c:pt idx="2325">
                  <c:v>23</c:v>
                </c:pt>
                <c:pt idx="2326">
                  <c:v>25.4</c:v>
                </c:pt>
                <c:pt idx="2327">
                  <c:v>46.1</c:v>
                </c:pt>
                <c:pt idx="2328">
                  <c:v>32.299999999999997</c:v>
                </c:pt>
                <c:pt idx="2329">
                  <c:v>26.6</c:v>
                </c:pt>
                <c:pt idx="2330">
                  <c:v>19.5</c:v>
                </c:pt>
                <c:pt idx="2331">
                  <c:v>13.2</c:v>
                </c:pt>
                <c:pt idx="2332">
                  <c:v>11.7</c:v>
                </c:pt>
                <c:pt idx="2333">
                  <c:v>8</c:v>
                </c:pt>
                <c:pt idx="2334">
                  <c:v>12.7</c:v>
                </c:pt>
                <c:pt idx="2335">
                  <c:v>12.4</c:v>
                </c:pt>
                <c:pt idx="2336">
                  <c:v>20.2</c:v>
                </c:pt>
                <c:pt idx="2337">
                  <c:v>26.9</c:v>
                </c:pt>
                <c:pt idx="2338">
                  <c:v>25.8</c:v>
                </c:pt>
                <c:pt idx="2339">
                  <c:v>11.4</c:v>
                </c:pt>
                <c:pt idx="2340">
                  <c:v>11.7</c:v>
                </c:pt>
                <c:pt idx="2341">
                  <c:v>12.4</c:v>
                </c:pt>
                <c:pt idx="2342">
                  <c:v>13</c:v>
                </c:pt>
                <c:pt idx="2343">
                  <c:v>13.6</c:v>
                </c:pt>
                <c:pt idx="2344">
                  <c:v>11</c:v>
                </c:pt>
                <c:pt idx="2345">
                  <c:v>14.2</c:v>
                </c:pt>
                <c:pt idx="2346">
                  <c:v>14.5</c:v>
                </c:pt>
                <c:pt idx="2347">
                  <c:v>14</c:v>
                </c:pt>
                <c:pt idx="2348">
                  <c:v>25.5</c:v>
                </c:pt>
                <c:pt idx="2349">
                  <c:v>25.4</c:v>
                </c:pt>
                <c:pt idx="2350">
                  <c:v>34.299999999999997</c:v>
                </c:pt>
                <c:pt idx="2351">
                  <c:v>19</c:v>
                </c:pt>
                <c:pt idx="2352">
                  <c:v>18</c:v>
                </c:pt>
                <c:pt idx="2353">
                  <c:v>16.7</c:v>
                </c:pt>
                <c:pt idx="2354">
                  <c:v>15.1</c:v>
                </c:pt>
                <c:pt idx="2355">
                  <c:v>13.9</c:v>
                </c:pt>
                <c:pt idx="2356">
                  <c:v>13.7</c:v>
                </c:pt>
                <c:pt idx="2357">
                  <c:v>14.9</c:v>
                </c:pt>
                <c:pt idx="2358">
                  <c:v>11.4</c:v>
                </c:pt>
                <c:pt idx="2359">
                  <c:v>12.5</c:v>
                </c:pt>
                <c:pt idx="2360">
                  <c:v>10.7</c:v>
                </c:pt>
                <c:pt idx="2361">
                  <c:v>11.2</c:v>
                </c:pt>
                <c:pt idx="2362">
                  <c:v>8.6999999999999993</c:v>
                </c:pt>
                <c:pt idx="2363">
                  <c:v>10.9</c:v>
                </c:pt>
                <c:pt idx="2364">
                  <c:v>16.8</c:v>
                </c:pt>
                <c:pt idx="2365">
                  <c:v>18.899999999999999</c:v>
                </c:pt>
                <c:pt idx="2366">
                  <c:v>19.5</c:v>
                </c:pt>
                <c:pt idx="2367">
                  <c:v>22.5</c:v>
                </c:pt>
                <c:pt idx="2368">
                  <c:v>30.5</c:v>
                </c:pt>
                <c:pt idx="2369">
                  <c:v>29.8</c:v>
                </c:pt>
                <c:pt idx="2370">
                  <c:v>25.9</c:v>
                </c:pt>
                <c:pt idx="2371">
                  <c:v>20.9</c:v>
                </c:pt>
                <c:pt idx="2372">
                  <c:v>23.8</c:v>
                </c:pt>
                <c:pt idx="2373">
                  <c:v>26</c:v>
                </c:pt>
                <c:pt idx="2374">
                  <c:v>21.4</c:v>
                </c:pt>
                <c:pt idx="2375">
                  <c:v>20.8</c:v>
                </c:pt>
                <c:pt idx="2376">
                  <c:v>18.899999999999999</c:v>
                </c:pt>
                <c:pt idx="2377">
                  <c:v>20.3</c:v>
                </c:pt>
                <c:pt idx="2378">
                  <c:v>14.7</c:v>
                </c:pt>
                <c:pt idx="2379">
                  <c:v>11.1</c:v>
                </c:pt>
                <c:pt idx="2380">
                  <c:v>13</c:v>
                </c:pt>
                <c:pt idx="2381">
                  <c:v>14.2</c:v>
                </c:pt>
                <c:pt idx="2382">
                  <c:v>9.1</c:v>
                </c:pt>
                <c:pt idx="2383">
                  <c:v>17.600000000000001</c:v>
                </c:pt>
                <c:pt idx="2384">
                  <c:v>20.2</c:v>
                </c:pt>
                <c:pt idx="2385">
                  <c:v>20.3</c:v>
                </c:pt>
                <c:pt idx="2386">
                  <c:v>18.8</c:v>
                </c:pt>
                <c:pt idx="2387">
                  <c:v>18</c:v>
                </c:pt>
                <c:pt idx="2388">
                  <c:v>22.7</c:v>
                </c:pt>
                <c:pt idx="2389">
                  <c:v>25.8</c:v>
                </c:pt>
                <c:pt idx="2390">
                  <c:v>20.6</c:v>
                </c:pt>
                <c:pt idx="2391">
                  <c:v>14.3</c:v>
                </c:pt>
                <c:pt idx="2392">
                  <c:v>15.6</c:v>
                </c:pt>
                <c:pt idx="2393">
                  <c:v>15.7</c:v>
                </c:pt>
                <c:pt idx="2394">
                  <c:v>14.2</c:v>
                </c:pt>
                <c:pt idx="2395">
                  <c:v>13.6</c:v>
                </c:pt>
                <c:pt idx="2396">
                  <c:v>13.6</c:v>
                </c:pt>
                <c:pt idx="2397">
                  <c:v>10.3</c:v>
                </c:pt>
                <c:pt idx="2398">
                  <c:v>10.1</c:v>
                </c:pt>
                <c:pt idx="2399">
                  <c:v>13.1</c:v>
                </c:pt>
                <c:pt idx="2400">
                  <c:v>13.8</c:v>
                </c:pt>
                <c:pt idx="2401">
                  <c:v>20</c:v>
                </c:pt>
                <c:pt idx="2402">
                  <c:v>20.2</c:v>
                </c:pt>
                <c:pt idx="2403">
                  <c:v>25.7</c:v>
                </c:pt>
                <c:pt idx="2404">
                  <c:v>26.1</c:v>
                </c:pt>
                <c:pt idx="2405">
                  <c:v>10.199999999999999</c:v>
                </c:pt>
                <c:pt idx="2406">
                  <c:v>9.3000000000000007</c:v>
                </c:pt>
                <c:pt idx="2407">
                  <c:v>11.2</c:v>
                </c:pt>
                <c:pt idx="2408">
                  <c:v>10.5</c:v>
                </c:pt>
                <c:pt idx="2409">
                  <c:v>12.8</c:v>
                </c:pt>
                <c:pt idx="2410">
                  <c:v>13.4</c:v>
                </c:pt>
                <c:pt idx="2411">
                  <c:v>10.5</c:v>
                </c:pt>
                <c:pt idx="2412">
                  <c:v>12.3</c:v>
                </c:pt>
                <c:pt idx="2413">
                  <c:v>15.1</c:v>
                </c:pt>
                <c:pt idx="2414">
                  <c:v>18.2</c:v>
                </c:pt>
                <c:pt idx="2415">
                  <c:v>24.8</c:v>
                </c:pt>
                <c:pt idx="2416">
                  <c:v>26</c:v>
                </c:pt>
                <c:pt idx="2417">
                  <c:v>27.6</c:v>
                </c:pt>
                <c:pt idx="2418">
                  <c:v>22.4</c:v>
                </c:pt>
                <c:pt idx="2419">
                  <c:v>16.399999999999999</c:v>
                </c:pt>
                <c:pt idx="2420">
                  <c:v>17.399999999999999</c:v>
                </c:pt>
                <c:pt idx="2421">
                  <c:v>20</c:v>
                </c:pt>
                <c:pt idx="2422">
                  <c:v>14.5</c:v>
                </c:pt>
                <c:pt idx="2423">
                  <c:v>12</c:v>
                </c:pt>
                <c:pt idx="2424">
                  <c:v>11.7</c:v>
                </c:pt>
                <c:pt idx="2425">
                  <c:v>12.5</c:v>
                </c:pt>
                <c:pt idx="2426">
                  <c:v>11.4</c:v>
                </c:pt>
                <c:pt idx="2427">
                  <c:v>11.1</c:v>
                </c:pt>
                <c:pt idx="2428">
                  <c:v>13.7</c:v>
                </c:pt>
                <c:pt idx="2429">
                  <c:v>17.7</c:v>
                </c:pt>
                <c:pt idx="2430">
                  <c:v>15.7</c:v>
                </c:pt>
                <c:pt idx="2431">
                  <c:v>21.5</c:v>
                </c:pt>
                <c:pt idx="2432">
                  <c:v>29.9</c:v>
                </c:pt>
                <c:pt idx="2433">
                  <c:v>25.2</c:v>
                </c:pt>
                <c:pt idx="2434">
                  <c:v>29.2</c:v>
                </c:pt>
                <c:pt idx="2435">
                  <c:v>27.2</c:v>
                </c:pt>
                <c:pt idx="2436">
                  <c:v>27.7</c:v>
                </c:pt>
                <c:pt idx="2437">
                  <c:v>16.399999999999999</c:v>
                </c:pt>
                <c:pt idx="2438">
                  <c:v>19.2</c:v>
                </c:pt>
                <c:pt idx="2439">
                  <c:v>18.3</c:v>
                </c:pt>
                <c:pt idx="2440">
                  <c:v>15.1</c:v>
                </c:pt>
                <c:pt idx="2441">
                  <c:v>15</c:v>
                </c:pt>
                <c:pt idx="2442">
                  <c:v>11.3</c:v>
                </c:pt>
                <c:pt idx="2443">
                  <c:v>10.5</c:v>
                </c:pt>
                <c:pt idx="2444">
                  <c:v>9.8000000000000007</c:v>
                </c:pt>
                <c:pt idx="2445">
                  <c:v>11.6</c:v>
                </c:pt>
                <c:pt idx="2446">
                  <c:v>12.6</c:v>
                </c:pt>
                <c:pt idx="2447">
                  <c:v>12.6</c:v>
                </c:pt>
                <c:pt idx="2448">
                  <c:v>14.6</c:v>
                </c:pt>
                <c:pt idx="2449">
                  <c:v>19.399999999999999</c:v>
                </c:pt>
                <c:pt idx="2450">
                  <c:v>21.4</c:v>
                </c:pt>
                <c:pt idx="2451">
                  <c:v>26.1</c:v>
                </c:pt>
                <c:pt idx="2452">
                  <c:v>21.2</c:v>
                </c:pt>
                <c:pt idx="2453">
                  <c:v>21</c:v>
                </c:pt>
                <c:pt idx="2454">
                  <c:v>18.2</c:v>
                </c:pt>
                <c:pt idx="2455">
                  <c:v>18.7</c:v>
                </c:pt>
                <c:pt idx="2456">
                  <c:v>21.6</c:v>
                </c:pt>
                <c:pt idx="2457">
                  <c:v>14.4</c:v>
                </c:pt>
                <c:pt idx="2458">
                  <c:v>17.3</c:v>
                </c:pt>
                <c:pt idx="2459">
                  <c:v>14</c:v>
                </c:pt>
                <c:pt idx="2460">
                  <c:v>14.6</c:v>
                </c:pt>
                <c:pt idx="2461">
                  <c:v>10.6</c:v>
                </c:pt>
                <c:pt idx="2462">
                  <c:v>13.8</c:v>
                </c:pt>
                <c:pt idx="2463">
                  <c:v>14.4</c:v>
                </c:pt>
                <c:pt idx="2464">
                  <c:v>16</c:v>
                </c:pt>
                <c:pt idx="2465">
                  <c:v>18.3</c:v>
                </c:pt>
                <c:pt idx="2466">
                  <c:v>18.5</c:v>
                </c:pt>
                <c:pt idx="2467">
                  <c:v>16</c:v>
                </c:pt>
                <c:pt idx="2468">
                  <c:v>17.5</c:v>
                </c:pt>
                <c:pt idx="2469">
                  <c:v>17.899999999999999</c:v>
                </c:pt>
                <c:pt idx="2470">
                  <c:v>16.8</c:v>
                </c:pt>
                <c:pt idx="2471">
                  <c:v>20.3</c:v>
                </c:pt>
                <c:pt idx="2472">
                  <c:v>10.1</c:v>
                </c:pt>
                <c:pt idx="2473">
                  <c:v>27.8</c:v>
                </c:pt>
                <c:pt idx="2474">
                  <c:v>28.1</c:v>
                </c:pt>
                <c:pt idx="2475">
                  <c:v>14</c:v>
                </c:pt>
                <c:pt idx="2476">
                  <c:v>13.5</c:v>
                </c:pt>
                <c:pt idx="2477">
                  <c:v>13</c:v>
                </c:pt>
                <c:pt idx="2478">
                  <c:v>13.7</c:v>
                </c:pt>
                <c:pt idx="2479">
                  <c:v>14.5</c:v>
                </c:pt>
                <c:pt idx="2480">
                  <c:v>20.399999999999999</c:v>
                </c:pt>
                <c:pt idx="2481">
                  <c:v>20.8</c:v>
                </c:pt>
                <c:pt idx="2482">
                  <c:v>14.2</c:v>
                </c:pt>
                <c:pt idx="2483">
                  <c:v>13.8</c:v>
                </c:pt>
                <c:pt idx="2484">
                  <c:v>16.7</c:v>
                </c:pt>
                <c:pt idx="2485">
                  <c:v>13.9</c:v>
                </c:pt>
                <c:pt idx="2486">
                  <c:v>17.899999999999999</c:v>
                </c:pt>
                <c:pt idx="2487">
                  <c:v>20.7</c:v>
                </c:pt>
                <c:pt idx="2488">
                  <c:v>20.3</c:v>
                </c:pt>
                <c:pt idx="2489">
                  <c:v>29.3</c:v>
                </c:pt>
                <c:pt idx="2490">
                  <c:v>29.7</c:v>
                </c:pt>
                <c:pt idx="2491">
                  <c:v>21</c:v>
                </c:pt>
                <c:pt idx="2492">
                  <c:v>19.2</c:v>
                </c:pt>
                <c:pt idx="2493">
                  <c:v>22</c:v>
                </c:pt>
                <c:pt idx="2494">
                  <c:v>15.4</c:v>
                </c:pt>
                <c:pt idx="2495">
                  <c:v>13.4</c:v>
                </c:pt>
                <c:pt idx="2496">
                  <c:v>15.3</c:v>
                </c:pt>
                <c:pt idx="2497">
                  <c:v>17.5</c:v>
                </c:pt>
                <c:pt idx="2498">
                  <c:v>18.399999999999999</c:v>
                </c:pt>
                <c:pt idx="2499">
                  <c:v>25.8</c:v>
                </c:pt>
                <c:pt idx="2500">
                  <c:v>23.1</c:v>
                </c:pt>
                <c:pt idx="2501">
                  <c:v>26.8</c:v>
                </c:pt>
                <c:pt idx="2502">
                  <c:v>23.9</c:v>
                </c:pt>
                <c:pt idx="2503">
                  <c:v>16.600000000000001</c:v>
                </c:pt>
                <c:pt idx="2504">
                  <c:v>30.8</c:v>
                </c:pt>
                <c:pt idx="2505">
                  <c:v>44.6</c:v>
                </c:pt>
                <c:pt idx="2506">
                  <c:v>32.1</c:v>
                </c:pt>
                <c:pt idx="2507">
                  <c:v>31.1</c:v>
                </c:pt>
                <c:pt idx="2508">
                  <c:v>29.2</c:v>
                </c:pt>
                <c:pt idx="2509">
                  <c:v>20.8</c:v>
                </c:pt>
                <c:pt idx="2510">
                  <c:v>19.899999999999999</c:v>
                </c:pt>
                <c:pt idx="2511">
                  <c:v>20</c:v>
                </c:pt>
                <c:pt idx="2512">
                  <c:v>17.3</c:v>
                </c:pt>
                <c:pt idx="2513">
                  <c:v>15.8</c:v>
                </c:pt>
                <c:pt idx="2514">
                  <c:v>19</c:v>
                </c:pt>
                <c:pt idx="2515">
                  <c:v>17.100000000000001</c:v>
                </c:pt>
                <c:pt idx="2516">
                  <c:v>16.7</c:v>
                </c:pt>
                <c:pt idx="2517">
                  <c:v>18</c:v>
                </c:pt>
                <c:pt idx="2518">
                  <c:v>14.3</c:v>
                </c:pt>
                <c:pt idx="2519">
                  <c:v>16.600000000000001</c:v>
                </c:pt>
                <c:pt idx="2520">
                  <c:v>17.5</c:v>
                </c:pt>
                <c:pt idx="2521">
                  <c:v>17.8</c:v>
                </c:pt>
                <c:pt idx="2522">
                  <c:v>22.9</c:v>
                </c:pt>
                <c:pt idx="2523">
                  <c:v>25.9</c:v>
                </c:pt>
                <c:pt idx="2524">
                  <c:v>23.3</c:v>
                </c:pt>
                <c:pt idx="2525">
                  <c:v>15.2</c:v>
                </c:pt>
                <c:pt idx="2526">
                  <c:v>13.1</c:v>
                </c:pt>
                <c:pt idx="2527">
                  <c:v>10.8</c:v>
                </c:pt>
                <c:pt idx="2528">
                  <c:v>9.6</c:v>
                </c:pt>
                <c:pt idx="2529">
                  <c:v>17</c:v>
                </c:pt>
                <c:pt idx="2530">
                  <c:v>17.3</c:v>
                </c:pt>
                <c:pt idx="2531">
                  <c:v>22.1</c:v>
                </c:pt>
                <c:pt idx="2532">
                  <c:v>24</c:v>
                </c:pt>
                <c:pt idx="2533">
                  <c:v>13.7</c:v>
                </c:pt>
                <c:pt idx="2534">
                  <c:v>14.3</c:v>
                </c:pt>
                <c:pt idx="2535">
                  <c:v>14</c:v>
                </c:pt>
                <c:pt idx="2536">
                  <c:v>13.3</c:v>
                </c:pt>
                <c:pt idx="2537">
                  <c:v>16.899999999999999</c:v>
                </c:pt>
                <c:pt idx="2538">
                  <c:v>24.7</c:v>
                </c:pt>
                <c:pt idx="2539">
                  <c:v>25.6</c:v>
                </c:pt>
                <c:pt idx="2540">
                  <c:v>15.8</c:v>
                </c:pt>
                <c:pt idx="2541">
                  <c:v>11.8</c:v>
                </c:pt>
                <c:pt idx="2542">
                  <c:v>13.8</c:v>
                </c:pt>
                <c:pt idx="2543">
                  <c:v>9</c:v>
                </c:pt>
                <c:pt idx="2544">
                  <c:v>7.3</c:v>
                </c:pt>
                <c:pt idx="2545">
                  <c:v>23.5</c:v>
                </c:pt>
                <c:pt idx="2546">
                  <c:v>32.700000000000003</c:v>
                </c:pt>
                <c:pt idx="2547">
                  <c:v>23.3</c:v>
                </c:pt>
                <c:pt idx="2548">
                  <c:v>15.9</c:v>
                </c:pt>
                <c:pt idx="2549">
                  <c:v>7</c:v>
                </c:pt>
                <c:pt idx="2550">
                  <c:v>15.7</c:v>
                </c:pt>
                <c:pt idx="2551">
                  <c:v>10.6</c:v>
                </c:pt>
                <c:pt idx="2552">
                  <c:v>11.3</c:v>
                </c:pt>
                <c:pt idx="2553">
                  <c:v>10.9</c:v>
                </c:pt>
                <c:pt idx="2554">
                  <c:v>12</c:v>
                </c:pt>
                <c:pt idx="2555">
                  <c:v>15.5</c:v>
                </c:pt>
                <c:pt idx="2556">
                  <c:v>15.3</c:v>
                </c:pt>
                <c:pt idx="2557">
                  <c:v>16.899999999999999</c:v>
                </c:pt>
                <c:pt idx="2558">
                  <c:v>10.6</c:v>
                </c:pt>
                <c:pt idx="2559">
                  <c:v>12.8</c:v>
                </c:pt>
                <c:pt idx="2560">
                  <c:v>22.7</c:v>
                </c:pt>
                <c:pt idx="2561">
                  <c:v>20.3</c:v>
                </c:pt>
                <c:pt idx="2562">
                  <c:v>15.2</c:v>
                </c:pt>
                <c:pt idx="2563">
                  <c:v>11.9</c:v>
                </c:pt>
                <c:pt idx="2564">
                  <c:v>14.3</c:v>
                </c:pt>
                <c:pt idx="2565">
                  <c:v>11</c:v>
                </c:pt>
                <c:pt idx="2566">
                  <c:v>18.2</c:v>
                </c:pt>
                <c:pt idx="2567">
                  <c:v>15.6</c:v>
                </c:pt>
                <c:pt idx="2568">
                  <c:v>35.799999999999997</c:v>
                </c:pt>
                <c:pt idx="2569">
                  <c:v>25.5</c:v>
                </c:pt>
                <c:pt idx="2570">
                  <c:v>25.3</c:v>
                </c:pt>
                <c:pt idx="2571">
                  <c:v>19.5</c:v>
                </c:pt>
                <c:pt idx="2572">
                  <c:v>20.399999999999999</c:v>
                </c:pt>
                <c:pt idx="2573">
                  <c:v>10.1</c:v>
                </c:pt>
                <c:pt idx="2574">
                  <c:v>8.8000000000000007</c:v>
                </c:pt>
                <c:pt idx="2575">
                  <c:v>11.4</c:v>
                </c:pt>
                <c:pt idx="2576">
                  <c:v>12.3</c:v>
                </c:pt>
                <c:pt idx="2577">
                  <c:v>14.3</c:v>
                </c:pt>
                <c:pt idx="2578">
                  <c:v>21</c:v>
                </c:pt>
                <c:pt idx="2579">
                  <c:v>28.8</c:v>
                </c:pt>
                <c:pt idx="2580">
                  <c:v>22.4</c:v>
                </c:pt>
                <c:pt idx="2581">
                  <c:v>13.8</c:v>
                </c:pt>
                <c:pt idx="2582">
                  <c:v>30.2</c:v>
                </c:pt>
                <c:pt idx="2583">
                  <c:v>16.2</c:v>
                </c:pt>
                <c:pt idx="2584">
                  <c:v>17.7</c:v>
                </c:pt>
                <c:pt idx="2585">
                  <c:v>11.3</c:v>
                </c:pt>
                <c:pt idx="2586">
                  <c:v>10.4</c:v>
                </c:pt>
                <c:pt idx="2587">
                  <c:v>18.3</c:v>
                </c:pt>
                <c:pt idx="2588">
                  <c:v>37.4</c:v>
                </c:pt>
                <c:pt idx="2589">
                  <c:v>9.4</c:v>
                </c:pt>
                <c:pt idx="2590">
                  <c:v>17.8</c:v>
                </c:pt>
                <c:pt idx="2591">
                  <c:v>23.9</c:v>
                </c:pt>
                <c:pt idx="2592">
                  <c:v>28.4</c:v>
                </c:pt>
                <c:pt idx="2593">
                  <c:v>17.2</c:v>
                </c:pt>
                <c:pt idx="2594">
                  <c:v>16.399999999999999</c:v>
                </c:pt>
                <c:pt idx="2595">
                  <c:v>23.9</c:v>
                </c:pt>
                <c:pt idx="2596">
                  <c:v>34.6</c:v>
                </c:pt>
                <c:pt idx="2597">
                  <c:v>15.7</c:v>
                </c:pt>
                <c:pt idx="2598">
                  <c:v>19.5</c:v>
                </c:pt>
                <c:pt idx="2599">
                  <c:v>25</c:v>
                </c:pt>
                <c:pt idx="2600">
                  <c:v>37.700000000000003</c:v>
                </c:pt>
                <c:pt idx="2601">
                  <c:v>37.5</c:v>
                </c:pt>
                <c:pt idx="2602">
                  <c:v>14.8</c:v>
                </c:pt>
                <c:pt idx="2603">
                  <c:v>16.5</c:v>
                </c:pt>
                <c:pt idx="2604">
                  <c:v>20.100000000000001</c:v>
                </c:pt>
                <c:pt idx="2605">
                  <c:v>26.7</c:v>
                </c:pt>
                <c:pt idx="2606">
                  <c:v>27</c:v>
                </c:pt>
                <c:pt idx="2607">
                  <c:v>23.8</c:v>
                </c:pt>
                <c:pt idx="2608">
                  <c:v>22.1</c:v>
                </c:pt>
                <c:pt idx="2609">
                  <c:v>11.1</c:v>
                </c:pt>
                <c:pt idx="2610">
                  <c:v>10.3</c:v>
                </c:pt>
                <c:pt idx="2611">
                  <c:v>17.2</c:v>
                </c:pt>
                <c:pt idx="2612">
                  <c:v>30.7</c:v>
                </c:pt>
                <c:pt idx="2613">
                  <c:v>33.1</c:v>
                </c:pt>
                <c:pt idx="2614">
                  <c:v>24.2</c:v>
                </c:pt>
                <c:pt idx="2615">
                  <c:v>19.2</c:v>
                </c:pt>
                <c:pt idx="2616">
                  <c:v>18.600000000000001</c:v>
                </c:pt>
                <c:pt idx="2617">
                  <c:v>20.6</c:v>
                </c:pt>
                <c:pt idx="2618">
                  <c:v>10.7</c:v>
                </c:pt>
                <c:pt idx="2619">
                  <c:v>13.7</c:v>
                </c:pt>
                <c:pt idx="2620">
                  <c:v>12.7</c:v>
                </c:pt>
                <c:pt idx="2621">
                  <c:v>20</c:v>
                </c:pt>
                <c:pt idx="2622">
                  <c:v>22.7</c:v>
                </c:pt>
                <c:pt idx="2623">
                  <c:v>20</c:v>
                </c:pt>
                <c:pt idx="2624">
                  <c:v>35.299999999999997</c:v>
                </c:pt>
                <c:pt idx="2625">
                  <c:v>26.3</c:v>
                </c:pt>
                <c:pt idx="2626">
                  <c:v>22.2</c:v>
                </c:pt>
                <c:pt idx="2627">
                  <c:v>20.3</c:v>
                </c:pt>
                <c:pt idx="2628">
                  <c:v>15.6</c:v>
                </c:pt>
                <c:pt idx="2629">
                  <c:v>19.3</c:v>
                </c:pt>
                <c:pt idx="2630">
                  <c:v>14.3</c:v>
                </c:pt>
                <c:pt idx="2631">
                  <c:v>17.2</c:v>
                </c:pt>
                <c:pt idx="2632">
                  <c:v>13</c:v>
                </c:pt>
                <c:pt idx="2633">
                  <c:v>19.3</c:v>
                </c:pt>
                <c:pt idx="2634">
                  <c:v>25.6</c:v>
                </c:pt>
                <c:pt idx="2635">
                  <c:v>44.1</c:v>
                </c:pt>
                <c:pt idx="2636">
                  <c:v>25.3</c:v>
                </c:pt>
                <c:pt idx="2637">
                  <c:v>19.899999999999999</c:v>
                </c:pt>
                <c:pt idx="2638">
                  <c:v>30.9</c:v>
                </c:pt>
                <c:pt idx="2639">
                  <c:v>17.399999999999999</c:v>
                </c:pt>
                <c:pt idx="2640">
                  <c:v>12.4</c:v>
                </c:pt>
                <c:pt idx="2641">
                  <c:v>12.3</c:v>
                </c:pt>
                <c:pt idx="2642">
                  <c:v>15.8</c:v>
                </c:pt>
                <c:pt idx="2643">
                  <c:v>14.7</c:v>
                </c:pt>
                <c:pt idx="2644">
                  <c:v>22.9</c:v>
                </c:pt>
                <c:pt idx="2645">
                  <c:v>25.9</c:v>
                </c:pt>
                <c:pt idx="2646">
                  <c:v>20.7</c:v>
                </c:pt>
                <c:pt idx="2647">
                  <c:v>48.1</c:v>
                </c:pt>
                <c:pt idx="2648">
                  <c:v>36.9</c:v>
                </c:pt>
                <c:pt idx="2649">
                  <c:v>29.2</c:v>
                </c:pt>
                <c:pt idx="2650">
                  <c:v>22.8</c:v>
                </c:pt>
                <c:pt idx="2651">
                  <c:v>9.9</c:v>
                </c:pt>
                <c:pt idx="2652">
                  <c:v>13.1</c:v>
                </c:pt>
                <c:pt idx="2653">
                  <c:v>28.1</c:v>
                </c:pt>
                <c:pt idx="2654">
                  <c:v>26.2</c:v>
                </c:pt>
                <c:pt idx="2655">
                  <c:v>34.9</c:v>
                </c:pt>
                <c:pt idx="2656">
                  <c:v>14.7</c:v>
                </c:pt>
                <c:pt idx="2657">
                  <c:v>21.4</c:v>
                </c:pt>
                <c:pt idx="2658">
                  <c:v>19.600000000000001</c:v>
                </c:pt>
                <c:pt idx="2659">
                  <c:v>12.6</c:v>
                </c:pt>
                <c:pt idx="2660">
                  <c:v>14.1</c:v>
                </c:pt>
                <c:pt idx="2661">
                  <c:v>18.7</c:v>
                </c:pt>
                <c:pt idx="2662">
                  <c:v>26.4</c:v>
                </c:pt>
                <c:pt idx="2663">
                  <c:v>10.3</c:v>
                </c:pt>
                <c:pt idx="2664">
                  <c:v>14</c:v>
                </c:pt>
                <c:pt idx="2665">
                  <c:v>14.7</c:v>
                </c:pt>
                <c:pt idx="2666">
                  <c:v>6.3</c:v>
                </c:pt>
                <c:pt idx="2667">
                  <c:v>16.2</c:v>
                </c:pt>
                <c:pt idx="2668">
                  <c:v>18.600000000000001</c:v>
                </c:pt>
                <c:pt idx="2669">
                  <c:v>17.3</c:v>
                </c:pt>
                <c:pt idx="2670">
                  <c:v>11.6</c:v>
                </c:pt>
                <c:pt idx="2671">
                  <c:v>18.899999999999999</c:v>
                </c:pt>
                <c:pt idx="2672">
                  <c:v>8.9</c:v>
                </c:pt>
                <c:pt idx="2673">
                  <c:v>9.4</c:v>
                </c:pt>
                <c:pt idx="2674">
                  <c:v>7.2</c:v>
                </c:pt>
                <c:pt idx="2675">
                  <c:v>9.5</c:v>
                </c:pt>
                <c:pt idx="2676">
                  <c:v>12.4</c:v>
                </c:pt>
                <c:pt idx="2677">
                  <c:v>16.8</c:v>
                </c:pt>
                <c:pt idx="2678">
                  <c:v>17.5</c:v>
                </c:pt>
                <c:pt idx="2679">
                  <c:v>16</c:v>
                </c:pt>
                <c:pt idx="2680">
                  <c:v>15.3</c:v>
                </c:pt>
                <c:pt idx="2681">
                  <c:v>8.4</c:v>
                </c:pt>
                <c:pt idx="2682">
                  <c:v>26.1</c:v>
                </c:pt>
                <c:pt idx="2683">
                  <c:v>35.1</c:v>
                </c:pt>
                <c:pt idx="2684">
                  <c:v>12.5</c:v>
                </c:pt>
                <c:pt idx="2685">
                  <c:v>10.8</c:v>
                </c:pt>
                <c:pt idx="2686">
                  <c:v>14.8</c:v>
                </c:pt>
                <c:pt idx="2687">
                  <c:v>15.6</c:v>
                </c:pt>
                <c:pt idx="2688">
                  <c:v>7</c:v>
                </c:pt>
                <c:pt idx="2689">
                  <c:v>5.3</c:v>
                </c:pt>
                <c:pt idx="2690">
                  <c:v>7.8</c:v>
                </c:pt>
                <c:pt idx="2691">
                  <c:v>10.199999999999999</c:v>
                </c:pt>
                <c:pt idx="2692">
                  <c:v>13.3</c:v>
                </c:pt>
                <c:pt idx="2693">
                  <c:v>19</c:v>
                </c:pt>
                <c:pt idx="2694">
                  <c:v>26</c:v>
                </c:pt>
                <c:pt idx="2695">
                  <c:v>18</c:v>
                </c:pt>
                <c:pt idx="2696">
                  <c:v>14.5</c:v>
                </c:pt>
                <c:pt idx="2697">
                  <c:v>15.4</c:v>
                </c:pt>
                <c:pt idx="2698">
                  <c:v>11</c:v>
                </c:pt>
                <c:pt idx="2699">
                  <c:v>7.9</c:v>
                </c:pt>
                <c:pt idx="2700">
                  <c:v>7.7</c:v>
                </c:pt>
                <c:pt idx="2701">
                  <c:v>9.1</c:v>
                </c:pt>
                <c:pt idx="2702">
                  <c:v>21.7</c:v>
                </c:pt>
                <c:pt idx="2703">
                  <c:v>18.7</c:v>
                </c:pt>
                <c:pt idx="2704">
                  <c:v>20.3</c:v>
                </c:pt>
                <c:pt idx="2705">
                  <c:v>14.6</c:v>
                </c:pt>
                <c:pt idx="2706">
                  <c:v>9.4</c:v>
                </c:pt>
                <c:pt idx="2707">
                  <c:v>8.3000000000000007</c:v>
                </c:pt>
                <c:pt idx="2708">
                  <c:v>6.4</c:v>
                </c:pt>
                <c:pt idx="2709">
                  <c:v>9</c:v>
                </c:pt>
                <c:pt idx="2710">
                  <c:v>8.3000000000000007</c:v>
                </c:pt>
                <c:pt idx="2711">
                  <c:v>10.5</c:v>
                </c:pt>
                <c:pt idx="2712">
                  <c:v>9.1999999999999993</c:v>
                </c:pt>
                <c:pt idx="2713">
                  <c:v>15</c:v>
                </c:pt>
                <c:pt idx="2714">
                  <c:v>18.3</c:v>
                </c:pt>
                <c:pt idx="2715">
                  <c:v>12.6</c:v>
                </c:pt>
                <c:pt idx="2716">
                  <c:v>12</c:v>
                </c:pt>
                <c:pt idx="2717">
                  <c:v>7.4</c:v>
                </c:pt>
                <c:pt idx="2718">
                  <c:v>7.7</c:v>
                </c:pt>
                <c:pt idx="2719">
                  <c:v>10.5</c:v>
                </c:pt>
                <c:pt idx="2720">
                  <c:v>9.4</c:v>
                </c:pt>
                <c:pt idx="2721">
                  <c:v>8.4</c:v>
                </c:pt>
                <c:pt idx="2722">
                  <c:v>8.6999999999999993</c:v>
                </c:pt>
                <c:pt idx="2723">
                  <c:v>8.1</c:v>
                </c:pt>
                <c:pt idx="2724">
                  <c:v>9.1</c:v>
                </c:pt>
                <c:pt idx="2725">
                  <c:v>7.4</c:v>
                </c:pt>
                <c:pt idx="2726">
                  <c:v>6.5</c:v>
                </c:pt>
                <c:pt idx="2727">
                  <c:v>7.1</c:v>
                </c:pt>
                <c:pt idx="2728">
                  <c:v>7.2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12.7</c:v>
                </c:pt>
                <c:pt idx="2754">
                  <c:v>10.1</c:v>
                </c:pt>
                <c:pt idx="2755">
                  <c:v>8.6999999999999993</c:v>
                </c:pt>
                <c:pt idx="2756">
                  <c:v>9.1</c:v>
                </c:pt>
                <c:pt idx="2757">
                  <c:v>8.5</c:v>
                </c:pt>
                <c:pt idx="2758">
                  <c:v>8.8000000000000007</c:v>
                </c:pt>
                <c:pt idx="2759">
                  <c:v>10.199999999999999</c:v>
                </c:pt>
                <c:pt idx="2760">
                  <c:v>11.3</c:v>
                </c:pt>
                <c:pt idx="2761">
                  <c:v>11.4</c:v>
                </c:pt>
                <c:pt idx="2762">
                  <c:v>16.399999999999999</c:v>
                </c:pt>
                <c:pt idx="2763">
                  <c:v>13.6</c:v>
                </c:pt>
                <c:pt idx="2764">
                  <c:v>10.4</c:v>
                </c:pt>
                <c:pt idx="2765">
                  <c:v>12.4</c:v>
                </c:pt>
                <c:pt idx="2766">
                  <c:v>9.1999999999999993</c:v>
                </c:pt>
                <c:pt idx="2767">
                  <c:v>7.9</c:v>
                </c:pt>
                <c:pt idx="2768">
                  <c:v>6.9</c:v>
                </c:pt>
                <c:pt idx="2769">
                  <c:v>7.4</c:v>
                </c:pt>
                <c:pt idx="2770">
                  <c:v>10.6</c:v>
                </c:pt>
                <c:pt idx="2771">
                  <c:v>18.8</c:v>
                </c:pt>
                <c:pt idx="2772">
                  <c:v>16.2</c:v>
                </c:pt>
                <c:pt idx="2773">
                  <c:v>11.8</c:v>
                </c:pt>
                <c:pt idx="2774">
                  <c:v>10.7</c:v>
                </c:pt>
                <c:pt idx="2775">
                  <c:v>11.1</c:v>
                </c:pt>
                <c:pt idx="2776">
                  <c:v>10.7</c:v>
                </c:pt>
                <c:pt idx="2777">
                  <c:v>9.6999999999999993</c:v>
                </c:pt>
                <c:pt idx="2778">
                  <c:v>8.3000000000000007</c:v>
                </c:pt>
                <c:pt idx="2779">
                  <c:v>8.3000000000000007</c:v>
                </c:pt>
                <c:pt idx="2780">
                  <c:v>8.1999999999999993</c:v>
                </c:pt>
                <c:pt idx="2781">
                  <c:v>10.199999999999999</c:v>
                </c:pt>
                <c:pt idx="2782">
                  <c:v>10.7</c:v>
                </c:pt>
                <c:pt idx="2783">
                  <c:v>15.1</c:v>
                </c:pt>
                <c:pt idx="2784">
                  <c:v>10.199999999999999</c:v>
                </c:pt>
                <c:pt idx="2785">
                  <c:v>8.4</c:v>
                </c:pt>
                <c:pt idx="2786">
                  <c:v>10.199999999999999</c:v>
                </c:pt>
                <c:pt idx="2787">
                  <c:v>8.8000000000000007</c:v>
                </c:pt>
                <c:pt idx="2788">
                  <c:v>10.9</c:v>
                </c:pt>
                <c:pt idx="2789">
                  <c:v>10.5</c:v>
                </c:pt>
                <c:pt idx="2790">
                  <c:v>10.1</c:v>
                </c:pt>
                <c:pt idx="2791">
                  <c:v>7.6</c:v>
                </c:pt>
                <c:pt idx="2792">
                  <c:v>8.1</c:v>
                </c:pt>
                <c:pt idx="2793">
                  <c:v>8.1</c:v>
                </c:pt>
                <c:pt idx="2794">
                  <c:v>7.3</c:v>
                </c:pt>
                <c:pt idx="2795">
                  <c:v>17.3</c:v>
                </c:pt>
                <c:pt idx="2796">
                  <c:v>15.4</c:v>
                </c:pt>
                <c:pt idx="2797">
                  <c:v>16</c:v>
                </c:pt>
                <c:pt idx="2798">
                  <c:v>14.4</c:v>
                </c:pt>
                <c:pt idx="2799">
                  <c:v>15.2</c:v>
                </c:pt>
                <c:pt idx="2800">
                  <c:v>10</c:v>
                </c:pt>
                <c:pt idx="2801">
                  <c:v>7.6</c:v>
                </c:pt>
                <c:pt idx="2802">
                  <c:v>7.1</c:v>
                </c:pt>
                <c:pt idx="2803">
                  <c:v>6.5</c:v>
                </c:pt>
                <c:pt idx="2804">
                  <c:v>7.8</c:v>
                </c:pt>
                <c:pt idx="2805">
                  <c:v>6.5</c:v>
                </c:pt>
                <c:pt idx="2806">
                  <c:v>7.9</c:v>
                </c:pt>
                <c:pt idx="2807">
                  <c:v>8.1999999999999993</c:v>
                </c:pt>
                <c:pt idx="2808">
                  <c:v>12.4</c:v>
                </c:pt>
                <c:pt idx="2809">
                  <c:v>13.9</c:v>
                </c:pt>
                <c:pt idx="2810">
                  <c:v>10.4</c:v>
                </c:pt>
                <c:pt idx="2811">
                  <c:v>13.6</c:v>
                </c:pt>
                <c:pt idx="2812">
                  <c:v>12.2</c:v>
                </c:pt>
                <c:pt idx="2813">
                  <c:v>11</c:v>
                </c:pt>
                <c:pt idx="2814">
                  <c:v>9.6999999999999993</c:v>
                </c:pt>
                <c:pt idx="2815">
                  <c:v>10.8</c:v>
                </c:pt>
                <c:pt idx="2816">
                  <c:v>10</c:v>
                </c:pt>
                <c:pt idx="2817">
                  <c:v>8.4</c:v>
                </c:pt>
                <c:pt idx="2818">
                  <c:v>9.8000000000000007</c:v>
                </c:pt>
                <c:pt idx="2819">
                  <c:v>9.6</c:v>
                </c:pt>
                <c:pt idx="2820">
                  <c:v>9.8000000000000007</c:v>
                </c:pt>
                <c:pt idx="2821">
                  <c:v>16.3</c:v>
                </c:pt>
                <c:pt idx="2822">
                  <c:v>17.2</c:v>
                </c:pt>
                <c:pt idx="2823">
                  <c:v>13.6</c:v>
                </c:pt>
                <c:pt idx="2824">
                  <c:v>14.1</c:v>
                </c:pt>
                <c:pt idx="2825">
                  <c:v>12.6</c:v>
                </c:pt>
                <c:pt idx="2826">
                  <c:v>9.4</c:v>
                </c:pt>
                <c:pt idx="2827">
                  <c:v>9.1</c:v>
                </c:pt>
                <c:pt idx="2828">
                  <c:v>7.2</c:v>
                </c:pt>
                <c:pt idx="2829">
                  <c:v>7.7</c:v>
                </c:pt>
                <c:pt idx="2830">
                  <c:v>8.8000000000000007</c:v>
                </c:pt>
                <c:pt idx="2831">
                  <c:v>21.6</c:v>
                </c:pt>
                <c:pt idx="2832">
                  <c:v>20.5</c:v>
                </c:pt>
                <c:pt idx="2833">
                  <c:v>22.8</c:v>
                </c:pt>
                <c:pt idx="2834">
                  <c:v>19.899999999999999</c:v>
                </c:pt>
                <c:pt idx="2835">
                  <c:v>19.100000000000001</c:v>
                </c:pt>
                <c:pt idx="2836">
                  <c:v>13.8</c:v>
                </c:pt>
                <c:pt idx="2837">
                  <c:v>13.1</c:v>
                </c:pt>
                <c:pt idx="2838">
                  <c:v>11</c:v>
                </c:pt>
                <c:pt idx="2839">
                  <c:v>9.1999999999999993</c:v>
                </c:pt>
                <c:pt idx="2840">
                  <c:v>8.1</c:v>
                </c:pt>
                <c:pt idx="2841">
                  <c:v>8.1999999999999993</c:v>
                </c:pt>
                <c:pt idx="2842">
                  <c:v>7.9</c:v>
                </c:pt>
                <c:pt idx="2843">
                  <c:v>11.4</c:v>
                </c:pt>
                <c:pt idx="2844">
                  <c:v>11.8</c:v>
                </c:pt>
                <c:pt idx="2845">
                  <c:v>18.899999999999999</c:v>
                </c:pt>
                <c:pt idx="2846">
                  <c:v>15</c:v>
                </c:pt>
                <c:pt idx="2847">
                  <c:v>15.7</c:v>
                </c:pt>
                <c:pt idx="2848">
                  <c:v>12.6</c:v>
                </c:pt>
                <c:pt idx="2849">
                  <c:v>10.3</c:v>
                </c:pt>
                <c:pt idx="2850">
                  <c:v>10</c:v>
                </c:pt>
                <c:pt idx="2851">
                  <c:v>8.8000000000000007</c:v>
                </c:pt>
                <c:pt idx="2852">
                  <c:v>9.1999999999999993</c:v>
                </c:pt>
                <c:pt idx="2853">
                  <c:v>10.4</c:v>
                </c:pt>
                <c:pt idx="2854">
                  <c:v>12.8</c:v>
                </c:pt>
                <c:pt idx="2855">
                  <c:v>11.2</c:v>
                </c:pt>
                <c:pt idx="2856">
                  <c:v>18.3</c:v>
                </c:pt>
                <c:pt idx="2857">
                  <c:v>20.2</c:v>
                </c:pt>
                <c:pt idx="2858">
                  <c:v>17.7</c:v>
                </c:pt>
                <c:pt idx="2859">
                  <c:v>13.9</c:v>
                </c:pt>
                <c:pt idx="2860">
                  <c:v>14.9</c:v>
                </c:pt>
                <c:pt idx="2861">
                  <c:v>11.3</c:v>
                </c:pt>
                <c:pt idx="2862">
                  <c:v>11</c:v>
                </c:pt>
                <c:pt idx="2863">
                  <c:v>10.5</c:v>
                </c:pt>
                <c:pt idx="2864">
                  <c:v>12.1</c:v>
                </c:pt>
                <c:pt idx="2865">
                  <c:v>11.6</c:v>
                </c:pt>
                <c:pt idx="2866">
                  <c:v>12.1</c:v>
                </c:pt>
                <c:pt idx="2867">
                  <c:v>14.6</c:v>
                </c:pt>
                <c:pt idx="2868">
                  <c:v>21.6</c:v>
                </c:pt>
                <c:pt idx="2869">
                  <c:v>22.1</c:v>
                </c:pt>
                <c:pt idx="2870">
                  <c:v>16.600000000000001</c:v>
                </c:pt>
                <c:pt idx="2871">
                  <c:v>16.2</c:v>
                </c:pt>
                <c:pt idx="2872">
                  <c:v>13.2</c:v>
                </c:pt>
                <c:pt idx="2873">
                  <c:v>12.1</c:v>
                </c:pt>
                <c:pt idx="2874">
                  <c:v>10.8</c:v>
                </c:pt>
                <c:pt idx="2875">
                  <c:v>9.8000000000000007</c:v>
                </c:pt>
                <c:pt idx="2876">
                  <c:v>9.6999999999999993</c:v>
                </c:pt>
                <c:pt idx="2877">
                  <c:v>8.6</c:v>
                </c:pt>
                <c:pt idx="2878">
                  <c:v>11</c:v>
                </c:pt>
                <c:pt idx="2879">
                  <c:v>7.1</c:v>
                </c:pt>
                <c:pt idx="2880">
                  <c:v>8.4</c:v>
                </c:pt>
                <c:pt idx="2881">
                  <c:v>9</c:v>
                </c:pt>
                <c:pt idx="2882">
                  <c:v>6.6</c:v>
                </c:pt>
                <c:pt idx="2883">
                  <c:v>6.2</c:v>
                </c:pt>
                <c:pt idx="2884">
                  <c:v>6.7</c:v>
                </c:pt>
                <c:pt idx="2885">
                  <c:v>8</c:v>
                </c:pt>
                <c:pt idx="2886">
                  <c:v>8.1999999999999993</c:v>
                </c:pt>
                <c:pt idx="2887">
                  <c:v>6.5</c:v>
                </c:pt>
                <c:pt idx="2888">
                  <c:v>7</c:v>
                </c:pt>
                <c:pt idx="2889">
                  <c:v>5</c:v>
                </c:pt>
                <c:pt idx="2890">
                  <c:v>5.6</c:v>
                </c:pt>
                <c:pt idx="2891">
                  <c:v>8.1</c:v>
                </c:pt>
                <c:pt idx="2892">
                  <c:v>6.5</c:v>
                </c:pt>
                <c:pt idx="2893">
                  <c:v>7.4</c:v>
                </c:pt>
                <c:pt idx="2894">
                  <c:v>6.9</c:v>
                </c:pt>
                <c:pt idx="2895">
                  <c:v>8.9</c:v>
                </c:pt>
                <c:pt idx="2896">
                  <c:v>7.4</c:v>
                </c:pt>
                <c:pt idx="2897">
                  <c:v>7.1</c:v>
                </c:pt>
                <c:pt idx="2898">
                  <c:v>6.6</c:v>
                </c:pt>
                <c:pt idx="2899">
                  <c:v>5.4</c:v>
                </c:pt>
                <c:pt idx="2900">
                  <c:v>6.9</c:v>
                </c:pt>
                <c:pt idx="2901">
                  <c:v>5.9</c:v>
                </c:pt>
                <c:pt idx="2902">
                  <c:v>6.3</c:v>
                </c:pt>
                <c:pt idx="2903">
                  <c:v>8</c:v>
                </c:pt>
                <c:pt idx="2904">
                  <c:v>6.6</c:v>
                </c:pt>
                <c:pt idx="2905">
                  <c:v>7.7</c:v>
                </c:pt>
                <c:pt idx="2906">
                  <c:v>5.9</c:v>
                </c:pt>
                <c:pt idx="2907">
                  <c:v>6.8</c:v>
                </c:pt>
                <c:pt idx="2908">
                  <c:v>5.2</c:v>
                </c:pt>
                <c:pt idx="2909">
                  <c:v>5.7</c:v>
                </c:pt>
                <c:pt idx="2910">
                  <c:v>6.7</c:v>
                </c:pt>
                <c:pt idx="2911">
                  <c:v>6.3</c:v>
                </c:pt>
                <c:pt idx="2912">
                  <c:v>6.3</c:v>
                </c:pt>
                <c:pt idx="2913">
                  <c:v>6.2</c:v>
                </c:pt>
                <c:pt idx="2914">
                  <c:v>6.7</c:v>
                </c:pt>
                <c:pt idx="2915">
                  <c:v>7.9</c:v>
                </c:pt>
                <c:pt idx="2916">
                  <c:v>7.2</c:v>
                </c:pt>
                <c:pt idx="2917">
                  <c:v>8.5</c:v>
                </c:pt>
                <c:pt idx="2918">
                  <c:v>5.9</c:v>
                </c:pt>
                <c:pt idx="2919">
                  <c:v>7.6</c:v>
                </c:pt>
                <c:pt idx="2920">
                  <c:v>7.9</c:v>
                </c:pt>
                <c:pt idx="2921">
                  <c:v>7.3</c:v>
                </c:pt>
                <c:pt idx="2922">
                  <c:v>7.9</c:v>
                </c:pt>
                <c:pt idx="2923">
                  <c:v>7.5</c:v>
                </c:pt>
                <c:pt idx="2924">
                  <c:v>7</c:v>
                </c:pt>
                <c:pt idx="2925">
                  <c:v>8.1</c:v>
                </c:pt>
                <c:pt idx="2926">
                  <c:v>7.4</c:v>
                </c:pt>
                <c:pt idx="2927">
                  <c:v>9</c:v>
                </c:pt>
                <c:pt idx="2928">
                  <c:v>8.6999999999999993</c:v>
                </c:pt>
                <c:pt idx="2929">
                  <c:v>8.3000000000000007</c:v>
                </c:pt>
                <c:pt idx="2930">
                  <c:v>7.4</c:v>
                </c:pt>
                <c:pt idx="2931">
                  <c:v>7.7</c:v>
                </c:pt>
                <c:pt idx="2932">
                  <c:v>8.9</c:v>
                </c:pt>
                <c:pt idx="2933">
                  <c:v>8.9</c:v>
                </c:pt>
                <c:pt idx="2934">
                  <c:v>10</c:v>
                </c:pt>
                <c:pt idx="2935">
                  <c:v>9.3000000000000007</c:v>
                </c:pt>
                <c:pt idx="2936">
                  <c:v>10.1</c:v>
                </c:pt>
                <c:pt idx="2937">
                  <c:v>10.7</c:v>
                </c:pt>
                <c:pt idx="2938">
                  <c:v>8.1</c:v>
                </c:pt>
                <c:pt idx="2939">
                  <c:v>7.1</c:v>
                </c:pt>
                <c:pt idx="2940">
                  <c:v>6.5</c:v>
                </c:pt>
                <c:pt idx="2941">
                  <c:v>8.5</c:v>
                </c:pt>
                <c:pt idx="2942">
                  <c:v>7</c:v>
                </c:pt>
                <c:pt idx="2943">
                  <c:v>12</c:v>
                </c:pt>
                <c:pt idx="2944">
                  <c:v>6.3</c:v>
                </c:pt>
                <c:pt idx="2945">
                  <c:v>8.4</c:v>
                </c:pt>
                <c:pt idx="2946">
                  <c:v>8.8000000000000007</c:v>
                </c:pt>
                <c:pt idx="2947">
                  <c:v>7.4</c:v>
                </c:pt>
                <c:pt idx="2948">
                  <c:v>7.5</c:v>
                </c:pt>
                <c:pt idx="2949">
                  <c:v>10</c:v>
                </c:pt>
                <c:pt idx="2950">
                  <c:v>8.6</c:v>
                </c:pt>
                <c:pt idx="2951">
                  <c:v>7.4</c:v>
                </c:pt>
                <c:pt idx="2952">
                  <c:v>8.8000000000000007</c:v>
                </c:pt>
                <c:pt idx="2953">
                  <c:v>7.7</c:v>
                </c:pt>
                <c:pt idx="2954">
                  <c:v>8.9</c:v>
                </c:pt>
                <c:pt idx="2955">
                  <c:v>14.9</c:v>
                </c:pt>
                <c:pt idx="2956">
                  <c:v>13.8</c:v>
                </c:pt>
                <c:pt idx="2957">
                  <c:v>10.199999999999999</c:v>
                </c:pt>
                <c:pt idx="2958">
                  <c:v>13.6</c:v>
                </c:pt>
                <c:pt idx="2959">
                  <c:v>9.9</c:v>
                </c:pt>
                <c:pt idx="2960">
                  <c:v>16.5</c:v>
                </c:pt>
                <c:pt idx="2961">
                  <c:v>8.1</c:v>
                </c:pt>
                <c:pt idx="2962">
                  <c:v>13.3</c:v>
                </c:pt>
                <c:pt idx="2963">
                  <c:v>6.6</c:v>
                </c:pt>
                <c:pt idx="2964">
                  <c:v>8.8000000000000007</c:v>
                </c:pt>
                <c:pt idx="2965">
                  <c:v>6.4</c:v>
                </c:pt>
                <c:pt idx="2966">
                  <c:v>9.1999999999999993</c:v>
                </c:pt>
                <c:pt idx="2967">
                  <c:v>8.9</c:v>
                </c:pt>
                <c:pt idx="2968">
                  <c:v>16</c:v>
                </c:pt>
                <c:pt idx="2969">
                  <c:v>5.6</c:v>
                </c:pt>
                <c:pt idx="2970">
                  <c:v>10.9</c:v>
                </c:pt>
                <c:pt idx="2971">
                  <c:v>7.9</c:v>
                </c:pt>
                <c:pt idx="2972">
                  <c:v>12.3</c:v>
                </c:pt>
                <c:pt idx="2973">
                  <c:v>10.6</c:v>
                </c:pt>
                <c:pt idx="2974">
                  <c:v>10.8</c:v>
                </c:pt>
                <c:pt idx="2975">
                  <c:v>14.2</c:v>
                </c:pt>
                <c:pt idx="2976">
                  <c:v>13.7</c:v>
                </c:pt>
                <c:pt idx="2977">
                  <c:v>9.6999999999999993</c:v>
                </c:pt>
                <c:pt idx="2978">
                  <c:v>14</c:v>
                </c:pt>
                <c:pt idx="2979">
                  <c:v>9.4</c:v>
                </c:pt>
                <c:pt idx="2980">
                  <c:v>7.8</c:v>
                </c:pt>
                <c:pt idx="2981">
                  <c:v>9.9</c:v>
                </c:pt>
                <c:pt idx="2982">
                  <c:v>14.4</c:v>
                </c:pt>
                <c:pt idx="2983">
                  <c:v>12.1</c:v>
                </c:pt>
                <c:pt idx="2984">
                  <c:v>15.6</c:v>
                </c:pt>
                <c:pt idx="2985">
                  <c:v>15.3</c:v>
                </c:pt>
                <c:pt idx="2986">
                  <c:v>9.1</c:v>
                </c:pt>
                <c:pt idx="2987">
                  <c:v>10.3</c:v>
                </c:pt>
                <c:pt idx="2988">
                  <c:v>14.6</c:v>
                </c:pt>
                <c:pt idx="2989">
                  <c:v>14.2</c:v>
                </c:pt>
                <c:pt idx="2990">
                  <c:v>16.3</c:v>
                </c:pt>
                <c:pt idx="2991">
                  <c:v>16.8</c:v>
                </c:pt>
                <c:pt idx="2992">
                  <c:v>9.6999999999999993</c:v>
                </c:pt>
                <c:pt idx="2993">
                  <c:v>15.5</c:v>
                </c:pt>
                <c:pt idx="2994">
                  <c:v>7.2</c:v>
                </c:pt>
                <c:pt idx="2995">
                  <c:v>12.6</c:v>
                </c:pt>
                <c:pt idx="2996">
                  <c:v>12.9</c:v>
                </c:pt>
                <c:pt idx="2997">
                  <c:v>10.8</c:v>
                </c:pt>
                <c:pt idx="2998">
                  <c:v>11</c:v>
                </c:pt>
                <c:pt idx="2999">
                  <c:v>14.2</c:v>
                </c:pt>
                <c:pt idx="3000">
                  <c:v>11.3</c:v>
                </c:pt>
                <c:pt idx="3001">
                  <c:v>13.9</c:v>
                </c:pt>
                <c:pt idx="3002">
                  <c:v>10.7</c:v>
                </c:pt>
                <c:pt idx="3003">
                  <c:v>9.6</c:v>
                </c:pt>
                <c:pt idx="3004">
                  <c:v>13.4</c:v>
                </c:pt>
                <c:pt idx="3005">
                  <c:v>24.8</c:v>
                </c:pt>
                <c:pt idx="3006">
                  <c:v>30.1</c:v>
                </c:pt>
                <c:pt idx="3007">
                  <c:v>19.399999999999999</c:v>
                </c:pt>
                <c:pt idx="3008">
                  <c:v>17.399999999999999</c:v>
                </c:pt>
                <c:pt idx="3009">
                  <c:v>16.100000000000001</c:v>
                </c:pt>
                <c:pt idx="3010">
                  <c:v>18.399999999999999</c:v>
                </c:pt>
                <c:pt idx="3011">
                  <c:v>15.6</c:v>
                </c:pt>
                <c:pt idx="3012">
                  <c:v>14.1</c:v>
                </c:pt>
                <c:pt idx="3013">
                  <c:v>12.3</c:v>
                </c:pt>
                <c:pt idx="3014">
                  <c:v>12.7</c:v>
                </c:pt>
                <c:pt idx="3015">
                  <c:v>14.6</c:v>
                </c:pt>
                <c:pt idx="3016">
                  <c:v>12.8</c:v>
                </c:pt>
                <c:pt idx="3017">
                  <c:v>13.8</c:v>
                </c:pt>
                <c:pt idx="3018">
                  <c:v>13.8</c:v>
                </c:pt>
                <c:pt idx="3019">
                  <c:v>20.8</c:v>
                </c:pt>
                <c:pt idx="3020">
                  <c:v>13.3</c:v>
                </c:pt>
                <c:pt idx="3021">
                  <c:v>15.3</c:v>
                </c:pt>
                <c:pt idx="3022">
                  <c:v>18.7</c:v>
                </c:pt>
                <c:pt idx="3023">
                  <c:v>11.4</c:v>
                </c:pt>
                <c:pt idx="3024">
                  <c:v>10</c:v>
                </c:pt>
                <c:pt idx="3025">
                  <c:v>10.6</c:v>
                </c:pt>
                <c:pt idx="3026">
                  <c:v>14.3</c:v>
                </c:pt>
                <c:pt idx="3027">
                  <c:v>10.9</c:v>
                </c:pt>
                <c:pt idx="3028">
                  <c:v>9.9</c:v>
                </c:pt>
                <c:pt idx="3029">
                  <c:v>14.7</c:v>
                </c:pt>
                <c:pt idx="3030">
                  <c:v>17.100000000000001</c:v>
                </c:pt>
                <c:pt idx="3031">
                  <c:v>12.6</c:v>
                </c:pt>
                <c:pt idx="3032">
                  <c:v>11</c:v>
                </c:pt>
                <c:pt idx="3033">
                  <c:v>10.8</c:v>
                </c:pt>
                <c:pt idx="3034">
                  <c:v>14.5</c:v>
                </c:pt>
                <c:pt idx="3035">
                  <c:v>10.199999999999999</c:v>
                </c:pt>
                <c:pt idx="3036">
                  <c:v>3.4</c:v>
                </c:pt>
                <c:pt idx="3037">
                  <c:v>8.6999999999999993</c:v>
                </c:pt>
                <c:pt idx="3038">
                  <c:v>10.8</c:v>
                </c:pt>
                <c:pt idx="3039">
                  <c:v>3.1</c:v>
                </c:pt>
                <c:pt idx="3040">
                  <c:v>2.9</c:v>
                </c:pt>
                <c:pt idx="3041">
                  <c:v>3.2</c:v>
                </c:pt>
                <c:pt idx="3042">
                  <c:v>18.100000000000001</c:v>
                </c:pt>
                <c:pt idx="3043">
                  <c:v>4.0999999999999996</c:v>
                </c:pt>
                <c:pt idx="3044">
                  <c:v>7.8</c:v>
                </c:pt>
                <c:pt idx="3045">
                  <c:v>6.2</c:v>
                </c:pt>
                <c:pt idx="3046">
                  <c:v>5</c:v>
                </c:pt>
                <c:pt idx="3047">
                  <c:v>5.2</c:v>
                </c:pt>
                <c:pt idx="3048">
                  <c:v>5</c:v>
                </c:pt>
                <c:pt idx="3049">
                  <c:v>3.7</c:v>
                </c:pt>
                <c:pt idx="3050">
                  <c:v>5.0999999999999996</c:v>
                </c:pt>
                <c:pt idx="3051">
                  <c:v>5</c:v>
                </c:pt>
                <c:pt idx="3052">
                  <c:v>5.7</c:v>
                </c:pt>
                <c:pt idx="3053">
                  <c:v>10.3</c:v>
                </c:pt>
                <c:pt idx="3054">
                  <c:v>6.5</c:v>
                </c:pt>
                <c:pt idx="3055">
                  <c:v>5.2</c:v>
                </c:pt>
                <c:pt idx="3056">
                  <c:v>6</c:v>
                </c:pt>
                <c:pt idx="3057">
                  <c:v>6.4</c:v>
                </c:pt>
                <c:pt idx="3058">
                  <c:v>23.7</c:v>
                </c:pt>
                <c:pt idx="3059">
                  <c:v>13.5</c:v>
                </c:pt>
                <c:pt idx="3060">
                  <c:v>13.9</c:v>
                </c:pt>
                <c:pt idx="3061">
                  <c:v>4.3</c:v>
                </c:pt>
                <c:pt idx="3062">
                  <c:v>7.4</c:v>
                </c:pt>
                <c:pt idx="3063">
                  <c:v>4.5</c:v>
                </c:pt>
                <c:pt idx="3064">
                  <c:v>4</c:v>
                </c:pt>
                <c:pt idx="3065">
                  <c:v>4</c:v>
                </c:pt>
                <c:pt idx="3066">
                  <c:v>8.4</c:v>
                </c:pt>
                <c:pt idx="3067">
                  <c:v>10.199999999999999</c:v>
                </c:pt>
                <c:pt idx="3068">
                  <c:v>5.7</c:v>
                </c:pt>
                <c:pt idx="3069">
                  <c:v>11.9</c:v>
                </c:pt>
                <c:pt idx="3070">
                  <c:v>6</c:v>
                </c:pt>
                <c:pt idx="3071">
                  <c:v>3.7</c:v>
                </c:pt>
                <c:pt idx="3072">
                  <c:v>3.7</c:v>
                </c:pt>
                <c:pt idx="3073">
                  <c:v>7.2</c:v>
                </c:pt>
                <c:pt idx="3074">
                  <c:v>5.7</c:v>
                </c:pt>
                <c:pt idx="3075">
                  <c:v>13.1</c:v>
                </c:pt>
                <c:pt idx="3076">
                  <c:v>6.5</c:v>
                </c:pt>
                <c:pt idx="3077">
                  <c:v>3.3</c:v>
                </c:pt>
                <c:pt idx="3078">
                  <c:v>12</c:v>
                </c:pt>
                <c:pt idx="3079">
                  <c:v>4.2</c:v>
                </c:pt>
                <c:pt idx="3080">
                  <c:v>4.2</c:v>
                </c:pt>
                <c:pt idx="3081">
                  <c:v>5.9</c:v>
                </c:pt>
                <c:pt idx="3082">
                  <c:v>8.8000000000000007</c:v>
                </c:pt>
                <c:pt idx="3083">
                  <c:v>14.3</c:v>
                </c:pt>
                <c:pt idx="3084">
                  <c:v>6.6</c:v>
                </c:pt>
                <c:pt idx="3085">
                  <c:v>8.6</c:v>
                </c:pt>
                <c:pt idx="3086">
                  <c:v>8.6999999999999993</c:v>
                </c:pt>
                <c:pt idx="3087">
                  <c:v>9</c:v>
                </c:pt>
                <c:pt idx="3088">
                  <c:v>7.9</c:v>
                </c:pt>
                <c:pt idx="3089">
                  <c:v>4.3</c:v>
                </c:pt>
                <c:pt idx="3090">
                  <c:v>4.0999999999999996</c:v>
                </c:pt>
                <c:pt idx="3091">
                  <c:v>6.4</c:v>
                </c:pt>
                <c:pt idx="3092">
                  <c:v>4.8</c:v>
                </c:pt>
                <c:pt idx="3093">
                  <c:v>5</c:v>
                </c:pt>
                <c:pt idx="3094">
                  <c:v>7.8</c:v>
                </c:pt>
                <c:pt idx="3095">
                  <c:v>5.4</c:v>
                </c:pt>
                <c:pt idx="3096">
                  <c:v>7.2</c:v>
                </c:pt>
                <c:pt idx="3097">
                  <c:v>8.5</c:v>
                </c:pt>
                <c:pt idx="3098">
                  <c:v>7.7</c:v>
                </c:pt>
                <c:pt idx="3099">
                  <c:v>2.5</c:v>
                </c:pt>
                <c:pt idx="3100">
                  <c:v>5.9</c:v>
                </c:pt>
                <c:pt idx="3101">
                  <c:v>4.0999999999999996</c:v>
                </c:pt>
                <c:pt idx="3102">
                  <c:v>3.9</c:v>
                </c:pt>
                <c:pt idx="3103">
                  <c:v>11.6</c:v>
                </c:pt>
                <c:pt idx="3104">
                  <c:v>3.9</c:v>
                </c:pt>
                <c:pt idx="3105">
                  <c:v>3.4</c:v>
                </c:pt>
                <c:pt idx="3106">
                  <c:v>2.8</c:v>
                </c:pt>
                <c:pt idx="3107">
                  <c:v>1.9</c:v>
                </c:pt>
                <c:pt idx="3108">
                  <c:v>3.3</c:v>
                </c:pt>
                <c:pt idx="3109">
                  <c:v>3.9</c:v>
                </c:pt>
                <c:pt idx="3110">
                  <c:v>5.7</c:v>
                </c:pt>
                <c:pt idx="3111">
                  <c:v>4.5</c:v>
                </c:pt>
                <c:pt idx="3112">
                  <c:v>9.5</c:v>
                </c:pt>
                <c:pt idx="3113">
                  <c:v>7.9</c:v>
                </c:pt>
                <c:pt idx="3114">
                  <c:v>7</c:v>
                </c:pt>
                <c:pt idx="3115">
                  <c:v>4.0999999999999996</c:v>
                </c:pt>
                <c:pt idx="3116">
                  <c:v>3.9</c:v>
                </c:pt>
                <c:pt idx="3117">
                  <c:v>3.6</c:v>
                </c:pt>
                <c:pt idx="3118">
                  <c:v>13.2</c:v>
                </c:pt>
                <c:pt idx="3119">
                  <c:v>15.7</c:v>
                </c:pt>
                <c:pt idx="3120">
                  <c:v>7.5</c:v>
                </c:pt>
                <c:pt idx="3121">
                  <c:v>6.5</c:v>
                </c:pt>
                <c:pt idx="3122">
                  <c:v>14.4</c:v>
                </c:pt>
                <c:pt idx="3123">
                  <c:v>11.3</c:v>
                </c:pt>
                <c:pt idx="3124">
                  <c:v>7.9</c:v>
                </c:pt>
                <c:pt idx="3125">
                  <c:v>7.9</c:v>
                </c:pt>
                <c:pt idx="3126">
                  <c:v>8.4</c:v>
                </c:pt>
                <c:pt idx="3127">
                  <c:v>4.8</c:v>
                </c:pt>
                <c:pt idx="3128">
                  <c:v>17.2</c:v>
                </c:pt>
                <c:pt idx="3129">
                  <c:v>10.8</c:v>
                </c:pt>
                <c:pt idx="3130">
                  <c:v>11.2</c:v>
                </c:pt>
                <c:pt idx="3131">
                  <c:v>4.9000000000000004</c:v>
                </c:pt>
                <c:pt idx="3132">
                  <c:v>5.7</c:v>
                </c:pt>
                <c:pt idx="3133">
                  <c:v>6.4</c:v>
                </c:pt>
                <c:pt idx="3134">
                  <c:v>5.2</c:v>
                </c:pt>
                <c:pt idx="3135">
                  <c:v>5.7</c:v>
                </c:pt>
                <c:pt idx="3136">
                  <c:v>19.5</c:v>
                </c:pt>
                <c:pt idx="3137">
                  <c:v>4</c:v>
                </c:pt>
                <c:pt idx="3138">
                  <c:v>4.7</c:v>
                </c:pt>
                <c:pt idx="3139">
                  <c:v>4.3</c:v>
                </c:pt>
                <c:pt idx="3140">
                  <c:v>8.1</c:v>
                </c:pt>
                <c:pt idx="3141">
                  <c:v>5</c:v>
                </c:pt>
                <c:pt idx="3142">
                  <c:v>22.1</c:v>
                </c:pt>
                <c:pt idx="3143">
                  <c:v>4.8</c:v>
                </c:pt>
                <c:pt idx="3144">
                  <c:v>9.1</c:v>
                </c:pt>
                <c:pt idx="3145">
                  <c:v>8.3000000000000007</c:v>
                </c:pt>
                <c:pt idx="3146">
                  <c:v>5.0999999999999996</c:v>
                </c:pt>
                <c:pt idx="3147">
                  <c:v>12.6</c:v>
                </c:pt>
                <c:pt idx="3148">
                  <c:v>5.5</c:v>
                </c:pt>
                <c:pt idx="3149">
                  <c:v>14</c:v>
                </c:pt>
                <c:pt idx="3150">
                  <c:v>9</c:v>
                </c:pt>
                <c:pt idx="3151">
                  <c:v>21.7</c:v>
                </c:pt>
                <c:pt idx="3152">
                  <c:v>3.5</c:v>
                </c:pt>
                <c:pt idx="3153">
                  <c:v>7.9</c:v>
                </c:pt>
                <c:pt idx="3154">
                  <c:v>11.3</c:v>
                </c:pt>
                <c:pt idx="3155">
                  <c:v>18.3</c:v>
                </c:pt>
                <c:pt idx="3156">
                  <c:v>8.5</c:v>
                </c:pt>
                <c:pt idx="3157">
                  <c:v>4.4000000000000004</c:v>
                </c:pt>
                <c:pt idx="3158">
                  <c:v>15.7</c:v>
                </c:pt>
                <c:pt idx="3159">
                  <c:v>10.7</c:v>
                </c:pt>
                <c:pt idx="3160">
                  <c:v>7.4</c:v>
                </c:pt>
                <c:pt idx="3161">
                  <c:v>5.0999999999999996</c:v>
                </c:pt>
                <c:pt idx="3162">
                  <c:v>7.1</c:v>
                </c:pt>
                <c:pt idx="3163">
                  <c:v>5.5</c:v>
                </c:pt>
                <c:pt idx="3164">
                  <c:v>10.1</c:v>
                </c:pt>
                <c:pt idx="3165">
                  <c:v>4</c:v>
                </c:pt>
                <c:pt idx="3166">
                  <c:v>3.9</c:v>
                </c:pt>
                <c:pt idx="3167">
                  <c:v>4.0999999999999996</c:v>
                </c:pt>
                <c:pt idx="3168">
                  <c:v>4.0999999999999996</c:v>
                </c:pt>
                <c:pt idx="3169">
                  <c:v>4.0999999999999996</c:v>
                </c:pt>
                <c:pt idx="3170">
                  <c:v>4.0999999999999996</c:v>
                </c:pt>
                <c:pt idx="3171">
                  <c:v>4.9000000000000004</c:v>
                </c:pt>
                <c:pt idx="3172">
                  <c:v>4.2</c:v>
                </c:pt>
                <c:pt idx="3173">
                  <c:v>4.2</c:v>
                </c:pt>
                <c:pt idx="3174">
                  <c:v>4.3</c:v>
                </c:pt>
                <c:pt idx="3175">
                  <c:v>4.3</c:v>
                </c:pt>
                <c:pt idx="3176">
                  <c:v>4.4000000000000004</c:v>
                </c:pt>
                <c:pt idx="3177">
                  <c:v>4.5</c:v>
                </c:pt>
                <c:pt idx="3178">
                  <c:v>4.7</c:v>
                </c:pt>
                <c:pt idx="3179">
                  <c:v>4.4000000000000004</c:v>
                </c:pt>
                <c:pt idx="3180">
                  <c:v>4.5</c:v>
                </c:pt>
                <c:pt idx="3181">
                  <c:v>4.5999999999999996</c:v>
                </c:pt>
                <c:pt idx="3182">
                  <c:v>5.4</c:v>
                </c:pt>
                <c:pt idx="3183">
                  <c:v>4.5</c:v>
                </c:pt>
                <c:pt idx="3184">
                  <c:v>4.3</c:v>
                </c:pt>
                <c:pt idx="3185">
                  <c:v>4.5</c:v>
                </c:pt>
                <c:pt idx="3186">
                  <c:v>4.3</c:v>
                </c:pt>
                <c:pt idx="3187">
                  <c:v>4.2</c:v>
                </c:pt>
                <c:pt idx="3188">
                  <c:v>4.4000000000000004</c:v>
                </c:pt>
                <c:pt idx="3189">
                  <c:v>5.9</c:v>
                </c:pt>
                <c:pt idx="3190">
                  <c:v>5.0999999999999996</c:v>
                </c:pt>
                <c:pt idx="3191">
                  <c:v>4.7</c:v>
                </c:pt>
                <c:pt idx="3192">
                  <c:v>5.3</c:v>
                </c:pt>
                <c:pt idx="3193">
                  <c:v>5</c:v>
                </c:pt>
                <c:pt idx="3194">
                  <c:v>4.3</c:v>
                </c:pt>
                <c:pt idx="3195">
                  <c:v>4.5999999999999996</c:v>
                </c:pt>
                <c:pt idx="3196">
                  <c:v>4.8</c:v>
                </c:pt>
                <c:pt idx="3197">
                  <c:v>4.0999999999999996</c:v>
                </c:pt>
                <c:pt idx="3198">
                  <c:v>4.4000000000000004</c:v>
                </c:pt>
                <c:pt idx="3199">
                  <c:v>4</c:v>
                </c:pt>
                <c:pt idx="3200">
                  <c:v>4.7</c:v>
                </c:pt>
                <c:pt idx="3201">
                  <c:v>6.6</c:v>
                </c:pt>
                <c:pt idx="3202">
                  <c:v>4.5</c:v>
                </c:pt>
                <c:pt idx="3203">
                  <c:v>4.8</c:v>
                </c:pt>
                <c:pt idx="3204">
                  <c:v>4.2</c:v>
                </c:pt>
                <c:pt idx="3205">
                  <c:v>4.7</c:v>
                </c:pt>
                <c:pt idx="3206">
                  <c:v>4.8</c:v>
                </c:pt>
                <c:pt idx="3207">
                  <c:v>5.0999999999999996</c:v>
                </c:pt>
                <c:pt idx="3208">
                  <c:v>4.9000000000000004</c:v>
                </c:pt>
                <c:pt idx="3209">
                  <c:v>5.2</c:v>
                </c:pt>
                <c:pt idx="3210">
                  <c:v>4.5999999999999996</c:v>
                </c:pt>
                <c:pt idx="3211">
                  <c:v>5.0999999999999996</c:v>
                </c:pt>
                <c:pt idx="3212">
                  <c:v>4.2</c:v>
                </c:pt>
                <c:pt idx="3213">
                  <c:v>4.7</c:v>
                </c:pt>
                <c:pt idx="3214">
                  <c:v>4.3</c:v>
                </c:pt>
                <c:pt idx="3215">
                  <c:v>4.5999999999999996</c:v>
                </c:pt>
                <c:pt idx="3216">
                  <c:v>4.8</c:v>
                </c:pt>
                <c:pt idx="3217">
                  <c:v>4.7</c:v>
                </c:pt>
                <c:pt idx="3218">
                  <c:v>3.8</c:v>
                </c:pt>
                <c:pt idx="3219">
                  <c:v>4</c:v>
                </c:pt>
                <c:pt idx="3220">
                  <c:v>4.0999999999999996</c:v>
                </c:pt>
                <c:pt idx="3221">
                  <c:v>3.9</c:v>
                </c:pt>
                <c:pt idx="3222">
                  <c:v>4.5</c:v>
                </c:pt>
                <c:pt idx="3223">
                  <c:v>4.3</c:v>
                </c:pt>
                <c:pt idx="3224">
                  <c:v>4.5</c:v>
                </c:pt>
                <c:pt idx="3225">
                  <c:v>4.0999999999999996</c:v>
                </c:pt>
                <c:pt idx="3226">
                  <c:v>4.0999999999999996</c:v>
                </c:pt>
                <c:pt idx="3227">
                  <c:v>4.3</c:v>
                </c:pt>
                <c:pt idx="3228">
                  <c:v>4.4000000000000004</c:v>
                </c:pt>
                <c:pt idx="3229">
                  <c:v>3.9</c:v>
                </c:pt>
                <c:pt idx="3230">
                  <c:v>4.3</c:v>
                </c:pt>
                <c:pt idx="3231">
                  <c:v>4.0999999999999996</c:v>
                </c:pt>
                <c:pt idx="3232">
                  <c:v>4.4000000000000004</c:v>
                </c:pt>
                <c:pt idx="3233">
                  <c:v>5.0999999999999996</c:v>
                </c:pt>
                <c:pt idx="3234">
                  <c:v>4.2</c:v>
                </c:pt>
                <c:pt idx="3235">
                  <c:v>4.5999999999999996</c:v>
                </c:pt>
                <c:pt idx="3236">
                  <c:v>3.8</c:v>
                </c:pt>
                <c:pt idx="3237">
                  <c:v>4.2</c:v>
                </c:pt>
                <c:pt idx="3238">
                  <c:v>4.5</c:v>
                </c:pt>
                <c:pt idx="3239">
                  <c:v>4.3</c:v>
                </c:pt>
                <c:pt idx="3240">
                  <c:v>4.8</c:v>
                </c:pt>
                <c:pt idx="3241">
                  <c:v>5</c:v>
                </c:pt>
                <c:pt idx="3242">
                  <c:v>4.2</c:v>
                </c:pt>
                <c:pt idx="3243">
                  <c:v>4.8</c:v>
                </c:pt>
                <c:pt idx="3244">
                  <c:v>3.6</c:v>
                </c:pt>
                <c:pt idx="3245">
                  <c:v>4</c:v>
                </c:pt>
                <c:pt idx="3246">
                  <c:v>4.4000000000000004</c:v>
                </c:pt>
                <c:pt idx="3247">
                  <c:v>4.2</c:v>
                </c:pt>
                <c:pt idx="3248">
                  <c:v>3.9</c:v>
                </c:pt>
                <c:pt idx="3249">
                  <c:v>5.0999999999999996</c:v>
                </c:pt>
                <c:pt idx="3250">
                  <c:v>4.3</c:v>
                </c:pt>
                <c:pt idx="3251">
                  <c:v>5.2</c:v>
                </c:pt>
                <c:pt idx="3252">
                  <c:v>4.4000000000000004</c:v>
                </c:pt>
                <c:pt idx="3253">
                  <c:v>4.9000000000000004</c:v>
                </c:pt>
                <c:pt idx="3254">
                  <c:v>5</c:v>
                </c:pt>
                <c:pt idx="3255">
                  <c:v>4.0999999999999996</c:v>
                </c:pt>
                <c:pt idx="3256">
                  <c:v>4.4000000000000004</c:v>
                </c:pt>
                <c:pt idx="3257">
                  <c:v>4.9000000000000004</c:v>
                </c:pt>
                <c:pt idx="3258">
                  <c:v>4.9000000000000004</c:v>
                </c:pt>
                <c:pt idx="3259">
                  <c:v>5.0999999999999996</c:v>
                </c:pt>
                <c:pt idx="3260">
                  <c:v>4.9000000000000004</c:v>
                </c:pt>
                <c:pt idx="3261">
                  <c:v>4.4000000000000004</c:v>
                </c:pt>
                <c:pt idx="3262">
                  <c:v>4.5999999999999996</c:v>
                </c:pt>
                <c:pt idx="3263">
                  <c:v>4.4000000000000004</c:v>
                </c:pt>
                <c:pt idx="3264">
                  <c:v>4.5999999999999996</c:v>
                </c:pt>
                <c:pt idx="3265">
                  <c:v>4.4000000000000004</c:v>
                </c:pt>
                <c:pt idx="3266">
                  <c:v>4.2</c:v>
                </c:pt>
                <c:pt idx="3267">
                  <c:v>4.5</c:v>
                </c:pt>
                <c:pt idx="3268">
                  <c:v>4</c:v>
                </c:pt>
                <c:pt idx="3269">
                  <c:v>4.2</c:v>
                </c:pt>
                <c:pt idx="3270">
                  <c:v>4.5</c:v>
                </c:pt>
                <c:pt idx="3271">
                  <c:v>4.5</c:v>
                </c:pt>
                <c:pt idx="3272">
                  <c:v>4.5</c:v>
                </c:pt>
                <c:pt idx="3273">
                  <c:v>4.8</c:v>
                </c:pt>
                <c:pt idx="3274">
                  <c:v>4.7</c:v>
                </c:pt>
                <c:pt idx="3275">
                  <c:v>4.3</c:v>
                </c:pt>
                <c:pt idx="3276">
                  <c:v>5</c:v>
                </c:pt>
                <c:pt idx="3277">
                  <c:v>4.5999999999999996</c:v>
                </c:pt>
                <c:pt idx="3278">
                  <c:v>5.2</c:v>
                </c:pt>
                <c:pt idx="3279">
                  <c:v>4.7</c:v>
                </c:pt>
                <c:pt idx="3280">
                  <c:v>4.3</c:v>
                </c:pt>
                <c:pt idx="3281">
                  <c:v>4.9000000000000004</c:v>
                </c:pt>
                <c:pt idx="3282">
                  <c:v>4.5999999999999996</c:v>
                </c:pt>
                <c:pt idx="3283">
                  <c:v>4.7</c:v>
                </c:pt>
                <c:pt idx="3284">
                  <c:v>4.5999999999999996</c:v>
                </c:pt>
                <c:pt idx="3285">
                  <c:v>5.6</c:v>
                </c:pt>
                <c:pt idx="3286">
                  <c:v>4.9000000000000004</c:v>
                </c:pt>
                <c:pt idx="3287">
                  <c:v>4.7</c:v>
                </c:pt>
                <c:pt idx="3288">
                  <c:v>4.8</c:v>
                </c:pt>
                <c:pt idx="3289">
                  <c:v>5</c:v>
                </c:pt>
                <c:pt idx="3290">
                  <c:v>5.3</c:v>
                </c:pt>
                <c:pt idx="3291">
                  <c:v>5</c:v>
                </c:pt>
                <c:pt idx="3292">
                  <c:v>4.4000000000000004</c:v>
                </c:pt>
                <c:pt idx="3293">
                  <c:v>4.5</c:v>
                </c:pt>
                <c:pt idx="3294">
                  <c:v>5.2</c:v>
                </c:pt>
                <c:pt idx="3295">
                  <c:v>4.0999999999999996</c:v>
                </c:pt>
                <c:pt idx="3296">
                  <c:v>5.3</c:v>
                </c:pt>
                <c:pt idx="3297">
                  <c:v>4.8</c:v>
                </c:pt>
                <c:pt idx="3298">
                  <c:v>5</c:v>
                </c:pt>
                <c:pt idx="3299">
                  <c:v>4.8</c:v>
                </c:pt>
                <c:pt idx="3300">
                  <c:v>5</c:v>
                </c:pt>
                <c:pt idx="3301">
                  <c:v>4.8</c:v>
                </c:pt>
                <c:pt idx="3302">
                  <c:v>4.5</c:v>
                </c:pt>
                <c:pt idx="3303">
                  <c:v>4.7</c:v>
                </c:pt>
                <c:pt idx="3304">
                  <c:v>5.6</c:v>
                </c:pt>
                <c:pt idx="3305">
                  <c:v>5.0999999999999996</c:v>
                </c:pt>
                <c:pt idx="3306">
                  <c:v>5.2</c:v>
                </c:pt>
                <c:pt idx="3307">
                  <c:v>5.4</c:v>
                </c:pt>
                <c:pt idx="3308">
                  <c:v>4.8</c:v>
                </c:pt>
                <c:pt idx="3309">
                  <c:v>5.2</c:v>
                </c:pt>
                <c:pt idx="3310">
                  <c:v>5.2</c:v>
                </c:pt>
                <c:pt idx="3311">
                  <c:v>4.9000000000000004</c:v>
                </c:pt>
                <c:pt idx="3312">
                  <c:v>4.9000000000000004</c:v>
                </c:pt>
                <c:pt idx="3313">
                  <c:v>5.0999999999999996</c:v>
                </c:pt>
                <c:pt idx="3314">
                  <c:v>4.9000000000000004</c:v>
                </c:pt>
                <c:pt idx="3315">
                  <c:v>3.8</c:v>
                </c:pt>
                <c:pt idx="3316">
                  <c:v>3.9</c:v>
                </c:pt>
                <c:pt idx="3317">
                  <c:v>4.5</c:v>
                </c:pt>
                <c:pt idx="3318">
                  <c:v>3.7</c:v>
                </c:pt>
                <c:pt idx="3319">
                  <c:v>4.5</c:v>
                </c:pt>
                <c:pt idx="3320">
                  <c:v>4.2</c:v>
                </c:pt>
                <c:pt idx="3321">
                  <c:v>4.8</c:v>
                </c:pt>
                <c:pt idx="3322">
                  <c:v>4.3</c:v>
                </c:pt>
                <c:pt idx="3323">
                  <c:v>4.0999999999999996</c:v>
                </c:pt>
                <c:pt idx="3324">
                  <c:v>4</c:v>
                </c:pt>
                <c:pt idx="3325">
                  <c:v>4.0999999999999996</c:v>
                </c:pt>
                <c:pt idx="3326">
                  <c:v>4.3</c:v>
                </c:pt>
                <c:pt idx="3327">
                  <c:v>4.5999999999999996</c:v>
                </c:pt>
                <c:pt idx="3328">
                  <c:v>4.2</c:v>
                </c:pt>
                <c:pt idx="3329">
                  <c:v>4.0999999999999996</c:v>
                </c:pt>
                <c:pt idx="3330">
                  <c:v>4.3</c:v>
                </c:pt>
                <c:pt idx="3331">
                  <c:v>4.3</c:v>
                </c:pt>
                <c:pt idx="3332">
                  <c:v>4.7</c:v>
                </c:pt>
                <c:pt idx="3333">
                  <c:v>5</c:v>
                </c:pt>
                <c:pt idx="3334">
                  <c:v>4.4000000000000004</c:v>
                </c:pt>
                <c:pt idx="3335">
                  <c:v>4.2</c:v>
                </c:pt>
                <c:pt idx="3336">
                  <c:v>4.4000000000000004</c:v>
                </c:pt>
                <c:pt idx="3337">
                  <c:v>4.4000000000000004</c:v>
                </c:pt>
                <c:pt idx="3338">
                  <c:v>4.2</c:v>
                </c:pt>
                <c:pt idx="3339">
                  <c:v>5.8</c:v>
                </c:pt>
                <c:pt idx="3340">
                  <c:v>4.5</c:v>
                </c:pt>
                <c:pt idx="3341">
                  <c:v>4.5</c:v>
                </c:pt>
                <c:pt idx="3342">
                  <c:v>5.4</c:v>
                </c:pt>
                <c:pt idx="3343">
                  <c:v>5.0999999999999996</c:v>
                </c:pt>
                <c:pt idx="3344">
                  <c:v>4.7</c:v>
                </c:pt>
                <c:pt idx="3345">
                  <c:v>4.4000000000000004</c:v>
                </c:pt>
                <c:pt idx="3346">
                  <c:v>4.5999999999999996</c:v>
                </c:pt>
                <c:pt idx="3347">
                  <c:v>4.2</c:v>
                </c:pt>
                <c:pt idx="3348">
                  <c:v>4.4000000000000004</c:v>
                </c:pt>
                <c:pt idx="3349">
                  <c:v>4.5</c:v>
                </c:pt>
                <c:pt idx="3350">
                  <c:v>4.8</c:v>
                </c:pt>
                <c:pt idx="3351">
                  <c:v>4.5999999999999996</c:v>
                </c:pt>
                <c:pt idx="3352">
                  <c:v>4.2</c:v>
                </c:pt>
                <c:pt idx="3353">
                  <c:v>4.7</c:v>
                </c:pt>
                <c:pt idx="3354">
                  <c:v>10.6</c:v>
                </c:pt>
                <c:pt idx="3355">
                  <c:v>4.9000000000000004</c:v>
                </c:pt>
                <c:pt idx="3356">
                  <c:v>5</c:v>
                </c:pt>
                <c:pt idx="3357">
                  <c:v>5.0999999999999996</c:v>
                </c:pt>
                <c:pt idx="3358">
                  <c:v>4.8</c:v>
                </c:pt>
                <c:pt idx="3359">
                  <c:v>4.4000000000000004</c:v>
                </c:pt>
                <c:pt idx="3360">
                  <c:v>4.5999999999999996</c:v>
                </c:pt>
                <c:pt idx="3361">
                  <c:v>4.7</c:v>
                </c:pt>
                <c:pt idx="3362">
                  <c:v>4.2</c:v>
                </c:pt>
                <c:pt idx="3363">
                  <c:v>4.7</c:v>
                </c:pt>
                <c:pt idx="3364">
                  <c:v>4.0999999999999996</c:v>
                </c:pt>
                <c:pt idx="3365">
                  <c:v>4.5</c:v>
                </c:pt>
                <c:pt idx="3366">
                  <c:v>4.5999999999999996</c:v>
                </c:pt>
                <c:pt idx="3367">
                  <c:v>4.4000000000000004</c:v>
                </c:pt>
                <c:pt idx="3368">
                  <c:v>4.4000000000000004</c:v>
                </c:pt>
                <c:pt idx="3369">
                  <c:v>3.9</c:v>
                </c:pt>
                <c:pt idx="3370">
                  <c:v>4</c:v>
                </c:pt>
                <c:pt idx="3371">
                  <c:v>4</c:v>
                </c:pt>
                <c:pt idx="3372">
                  <c:v>4.7</c:v>
                </c:pt>
                <c:pt idx="3373">
                  <c:v>4.4000000000000004</c:v>
                </c:pt>
                <c:pt idx="3374">
                  <c:v>4.2</c:v>
                </c:pt>
                <c:pt idx="3375">
                  <c:v>4</c:v>
                </c:pt>
                <c:pt idx="3376">
                  <c:v>4.0999999999999996</c:v>
                </c:pt>
                <c:pt idx="3377">
                  <c:v>4.5</c:v>
                </c:pt>
                <c:pt idx="3378">
                  <c:v>4.4000000000000004</c:v>
                </c:pt>
                <c:pt idx="3379">
                  <c:v>3.7</c:v>
                </c:pt>
                <c:pt idx="3380">
                  <c:v>4.3</c:v>
                </c:pt>
                <c:pt idx="3381">
                  <c:v>4</c:v>
                </c:pt>
                <c:pt idx="3382">
                  <c:v>3.8</c:v>
                </c:pt>
                <c:pt idx="3383">
                  <c:v>4</c:v>
                </c:pt>
                <c:pt idx="3384">
                  <c:v>4</c:v>
                </c:pt>
                <c:pt idx="3385">
                  <c:v>4.8</c:v>
                </c:pt>
                <c:pt idx="3386">
                  <c:v>4.0999999999999996</c:v>
                </c:pt>
                <c:pt idx="3387">
                  <c:v>4.0999999999999996</c:v>
                </c:pt>
                <c:pt idx="3388">
                  <c:v>4.2</c:v>
                </c:pt>
                <c:pt idx="3389">
                  <c:v>4.0999999999999996</c:v>
                </c:pt>
                <c:pt idx="3390">
                  <c:v>5</c:v>
                </c:pt>
                <c:pt idx="3391">
                  <c:v>5.3</c:v>
                </c:pt>
                <c:pt idx="3392">
                  <c:v>3.8</c:v>
                </c:pt>
                <c:pt idx="3393">
                  <c:v>4.2</c:v>
                </c:pt>
                <c:pt idx="3394">
                  <c:v>3.7</c:v>
                </c:pt>
                <c:pt idx="3395">
                  <c:v>5.5</c:v>
                </c:pt>
                <c:pt idx="3396">
                  <c:v>4.5</c:v>
                </c:pt>
                <c:pt idx="3397">
                  <c:v>5.9</c:v>
                </c:pt>
                <c:pt idx="3398">
                  <c:v>3.9</c:v>
                </c:pt>
                <c:pt idx="3399">
                  <c:v>6.1</c:v>
                </c:pt>
                <c:pt idx="3400">
                  <c:v>4.2</c:v>
                </c:pt>
                <c:pt idx="3401">
                  <c:v>5.0999999999999996</c:v>
                </c:pt>
                <c:pt idx="3402">
                  <c:v>4.0999999999999996</c:v>
                </c:pt>
                <c:pt idx="3403">
                  <c:v>5</c:v>
                </c:pt>
                <c:pt idx="3404">
                  <c:v>5.2</c:v>
                </c:pt>
                <c:pt idx="3405">
                  <c:v>5.0999999999999996</c:v>
                </c:pt>
                <c:pt idx="3406">
                  <c:v>4.0999999999999996</c:v>
                </c:pt>
                <c:pt idx="3407">
                  <c:v>4.5</c:v>
                </c:pt>
                <c:pt idx="3408">
                  <c:v>5</c:v>
                </c:pt>
                <c:pt idx="3409">
                  <c:v>5.0999999999999996</c:v>
                </c:pt>
                <c:pt idx="3410">
                  <c:v>4.4000000000000004</c:v>
                </c:pt>
                <c:pt idx="3411">
                  <c:v>4.4000000000000004</c:v>
                </c:pt>
                <c:pt idx="3412">
                  <c:v>4.7</c:v>
                </c:pt>
                <c:pt idx="3413">
                  <c:v>4.4000000000000004</c:v>
                </c:pt>
                <c:pt idx="3414">
                  <c:v>4.5</c:v>
                </c:pt>
                <c:pt idx="3415">
                  <c:v>4.3</c:v>
                </c:pt>
                <c:pt idx="3416">
                  <c:v>4.3</c:v>
                </c:pt>
                <c:pt idx="3417">
                  <c:v>4.5</c:v>
                </c:pt>
                <c:pt idx="3418">
                  <c:v>4.2</c:v>
                </c:pt>
                <c:pt idx="3419">
                  <c:v>4.2</c:v>
                </c:pt>
                <c:pt idx="3420">
                  <c:v>4.4000000000000004</c:v>
                </c:pt>
                <c:pt idx="3421">
                  <c:v>4.5</c:v>
                </c:pt>
                <c:pt idx="3422">
                  <c:v>4.4000000000000004</c:v>
                </c:pt>
                <c:pt idx="3423">
                  <c:v>4.5</c:v>
                </c:pt>
                <c:pt idx="3424">
                  <c:v>4.3</c:v>
                </c:pt>
                <c:pt idx="3425">
                  <c:v>4.0999999999999996</c:v>
                </c:pt>
                <c:pt idx="3426">
                  <c:v>4.7</c:v>
                </c:pt>
                <c:pt idx="3427">
                  <c:v>4.5</c:v>
                </c:pt>
                <c:pt idx="3428">
                  <c:v>5.5</c:v>
                </c:pt>
                <c:pt idx="3429">
                  <c:v>4.9000000000000004</c:v>
                </c:pt>
                <c:pt idx="3430">
                  <c:v>4.4000000000000004</c:v>
                </c:pt>
                <c:pt idx="3431">
                  <c:v>5.0999999999999996</c:v>
                </c:pt>
                <c:pt idx="3432">
                  <c:v>4.7</c:v>
                </c:pt>
                <c:pt idx="3433">
                  <c:v>4.5999999999999996</c:v>
                </c:pt>
                <c:pt idx="3434">
                  <c:v>5</c:v>
                </c:pt>
                <c:pt idx="3435">
                  <c:v>5.3</c:v>
                </c:pt>
                <c:pt idx="3436">
                  <c:v>4.8</c:v>
                </c:pt>
                <c:pt idx="3437">
                  <c:v>4.9000000000000004</c:v>
                </c:pt>
                <c:pt idx="3438">
                  <c:v>5.0999999999999996</c:v>
                </c:pt>
                <c:pt idx="3439">
                  <c:v>5.3</c:v>
                </c:pt>
                <c:pt idx="3440">
                  <c:v>5.5</c:v>
                </c:pt>
                <c:pt idx="3441">
                  <c:v>5.3</c:v>
                </c:pt>
                <c:pt idx="3442">
                  <c:v>4.3</c:v>
                </c:pt>
                <c:pt idx="3443">
                  <c:v>4.8</c:v>
                </c:pt>
                <c:pt idx="3444">
                  <c:v>5.0999999999999996</c:v>
                </c:pt>
                <c:pt idx="3445">
                  <c:v>5.2</c:v>
                </c:pt>
                <c:pt idx="3446">
                  <c:v>4.9000000000000004</c:v>
                </c:pt>
                <c:pt idx="3447">
                  <c:v>4.7</c:v>
                </c:pt>
                <c:pt idx="3448">
                  <c:v>5</c:v>
                </c:pt>
                <c:pt idx="3449">
                  <c:v>5.2</c:v>
                </c:pt>
                <c:pt idx="3450">
                  <c:v>4.9000000000000004</c:v>
                </c:pt>
                <c:pt idx="3451">
                  <c:v>4.9000000000000004</c:v>
                </c:pt>
                <c:pt idx="3452">
                  <c:v>4.8</c:v>
                </c:pt>
                <c:pt idx="3453">
                  <c:v>4.7</c:v>
                </c:pt>
                <c:pt idx="3454">
                  <c:v>5.6</c:v>
                </c:pt>
                <c:pt idx="3455">
                  <c:v>5</c:v>
                </c:pt>
                <c:pt idx="3456">
                  <c:v>5.3</c:v>
                </c:pt>
                <c:pt idx="3457">
                  <c:v>5.3</c:v>
                </c:pt>
                <c:pt idx="3458">
                  <c:v>4.8</c:v>
                </c:pt>
                <c:pt idx="3459">
                  <c:v>5.0999999999999996</c:v>
                </c:pt>
                <c:pt idx="3460">
                  <c:v>5.0999999999999996</c:v>
                </c:pt>
                <c:pt idx="3461">
                  <c:v>4.5999999999999996</c:v>
                </c:pt>
                <c:pt idx="3462">
                  <c:v>5</c:v>
                </c:pt>
                <c:pt idx="3463">
                  <c:v>5.4</c:v>
                </c:pt>
                <c:pt idx="3464">
                  <c:v>4.8</c:v>
                </c:pt>
                <c:pt idx="3465">
                  <c:v>12.9</c:v>
                </c:pt>
                <c:pt idx="3466">
                  <c:v>12.8</c:v>
                </c:pt>
                <c:pt idx="3467">
                  <c:v>15.1</c:v>
                </c:pt>
                <c:pt idx="3468">
                  <c:v>12.1</c:v>
                </c:pt>
                <c:pt idx="3469">
                  <c:v>19.399999999999999</c:v>
                </c:pt>
                <c:pt idx="3470">
                  <c:v>18.8</c:v>
                </c:pt>
                <c:pt idx="3471">
                  <c:v>11.3</c:v>
                </c:pt>
                <c:pt idx="3472">
                  <c:v>19</c:v>
                </c:pt>
                <c:pt idx="3473">
                  <c:v>13.8</c:v>
                </c:pt>
                <c:pt idx="3474">
                  <c:v>10.4</c:v>
                </c:pt>
                <c:pt idx="3475">
                  <c:v>12</c:v>
                </c:pt>
                <c:pt idx="3476">
                  <c:v>10.199999999999999</c:v>
                </c:pt>
                <c:pt idx="3477">
                  <c:v>10.8</c:v>
                </c:pt>
                <c:pt idx="3478">
                  <c:v>16.399999999999999</c:v>
                </c:pt>
                <c:pt idx="3479">
                  <c:v>15.4</c:v>
                </c:pt>
                <c:pt idx="3480">
                  <c:v>17.600000000000001</c:v>
                </c:pt>
                <c:pt idx="3481">
                  <c:v>14.4</c:v>
                </c:pt>
                <c:pt idx="3482">
                  <c:v>15</c:v>
                </c:pt>
                <c:pt idx="3483">
                  <c:v>17.5</c:v>
                </c:pt>
                <c:pt idx="3484">
                  <c:v>16.399999999999999</c:v>
                </c:pt>
                <c:pt idx="3485">
                  <c:v>16.3</c:v>
                </c:pt>
                <c:pt idx="3486">
                  <c:v>18.600000000000001</c:v>
                </c:pt>
                <c:pt idx="3487">
                  <c:v>14.5</c:v>
                </c:pt>
                <c:pt idx="3488">
                  <c:v>16.399999999999999</c:v>
                </c:pt>
                <c:pt idx="3489">
                  <c:v>15.3</c:v>
                </c:pt>
                <c:pt idx="3490">
                  <c:v>12.5</c:v>
                </c:pt>
                <c:pt idx="3491">
                  <c:v>12.4</c:v>
                </c:pt>
                <c:pt idx="3492">
                  <c:v>22</c:v>
                </c:pt>
                <c:pt idx="3493">
                  <c:v>19</c:v>
                </c:pt>
                <c:pt idx="3494">
                  <c:v>20.3</c:v>
                </c:pt>
                <c:pt idx="3495">
                  <c:v>17.7</c:v>
                </c:pt>
                <c:pt idx="3496">
                  <c:v>11.5</c:v>
                </c:pt>
                <c:pt idx="3497">
                  <c:v>13.8</c:v>
                </c:pt>
                <c:pt idx="3498">
                  <c:v>12.9</c:v>
                </c:pt>
                <c:pt idx="3499">
                  <c:v>21</c:v>
                </c:pt>
                <c:pt idx="3500">
                  <c:v>13.4</c:v>
                </c:pt>
                <c:pt idx="3501">
                  <c:v>8.6999999999999993</c:v>
                </c:pt>
                <c:pt idx="3502">
                  <c:v>17.600000000000001</c:v>
                </c:pt>
                <c:pt idx="3503">
                  <c:v>20.100000000000001</c:v>
                </c:pt>
                <c:pt idx="3504">
                  <c:v>14.6</c:v>
                </c:pt>
                <c:pt idx="3505">
                  <c:v>19.399999999999999</c:v>
                </c:pt>
                <c:pt idx="3506">
                  <c:v>27.1</c:v>
                </c:pt>
                <c:pt idx="3507">
                  <c:v>18.7</c:v>
                </c:pt>
                <c:pt idx="3508">
                  <c:v>15.4</c:v>
                </c:pt>
                <c:pt idx="3509">
                  <c:v>13.9</c:v>
                </c:pt>
                <c:pt idx="3510">
                  <c:v>12.3</c:v>
                </c:pt>
                <c:pt idx="3511">
                  <c:v>19.399999999999999</c:v>
                </c:pt>
                <c:pt idx="3512">
                  <c:v>15.6</c:v>
                </c:pt>
                <c:pt idx="3513">
                  <c:v>15.7</c:v>
                </c:pt>
                <c:pt idx="3514">
                  <c:v>14.5</c:v>
                </c:pt>
                <c:pt idx="3515">
                  <c:v>12.3</c:v>
                </c:pt>
                <c:pt idx="3516">
                  <c:v>13.2</c:v>
                </c:pt>
                <c:pt idx="3517">
                  <c:v>18.7</c:v>
                </c:pt>
                <c:pt idx="3518">
                  <c:v>17.399999999999999</c:v>
                </c:pt>
                <c:pt idx="3519">
                  <c:v>6.7</c:v>
                </c:pt>
                <c:pt idx="3520">
                  <c:v>8.3000000000000007</c:v>
                </c:pt>
                <c:pt idx="3521">
                  <c:v>7.4</c:v>
                </c:pt>
                <c:pt idx="3522">
                  <c:v>7.6</c:v>
                </c:pt>
                <c:pt idx="3523">
                  <c:v>7.7</c:v>
                </c:pt>
                <c:pt idx="3524">
                  <c:v>7.3</c:v>
                </c:pt>
                <c:pt idx="3525">
                  <c:v>7.9</c:v>
                </c:pt>
                <c:pt idx="3526">
                  <c:v>7.4</c:v>
                </c:pt>
                <c:pt idx="3527">
                  <c:v>7.1</c:v>
                </c:pt>
                <c:pt idx="3528">
                  <c:v>6.6</c:v>
                </c:pt>
                <c:pt idx="3529">
                  <c:v>6.3</c:v>
                </c:pt>
                <c:pt idx="3530">
                  <c:v>6.9</c:v>
                </c:pt>
                <c:pt idx="3531">
                  <c:v>7.7</c:v>
                </c:pt>
                <c:pt idx="3532">
                  <c:v>6.6</c:v>
                </c:pt>
                <c:pt idx="3533">
                  <c:v>7.6</c:v>
                </c:pt>
                <c:pt idx="3534">
                  <c:v>7</c:v>
                </c:pt>
                <c:pt idx="3535">
                  <c:v>7.2</c:v>
                </c:pt>
                <c:pt idx="3536">
                  <c:v>7.2</c:v>
                </c:pt>
                <c:pt idx="3537">
                  <c:v>7.7</c:v>
                </c:pt>
                <c:pt idx="3538">
                  <c:v>7.7</c:v>
                </c:pt>
                <c:pt idx="3539">
                  <c:v>7.6</c:v>
                </c:pt>
                <c:pt idx="3540">
                  <c:v>7</c:v>
                </c:pt>
                <c:pt idx="3541">
                  <c:v>7.5</c:v>
                </c:pt>
                <c:pt idx="3542">
                  <c:v>7.9</c:v>
                </c:pt>
                <c:pt idx="3543">
                  <c:v>8.4</c:v>
                </c:pt>
                <c:pt idx="3544">
                  <c:v>8.3000000000000007</c:v>
                </c:pt>
                <c:pt idx="3545">
                  <c:v>8.6</c:v>
                </c:pt>
                <c:pt idx="3546">
                  <c:v>7.8</c:v>
                </c:pt>
                <c:pt idx="3547">
                  <c:v>8.1</c:v>
                </c:pt>
                <c:pt idx="3548">
                  <c:v>7.5</c:v>
                </c:pt>
                <c:pt idx="3549">
                  <c:v>6.7</c:v>
                </c:pt>
                <c:pt idx="3550">
                  <c:v>8.3000000000000007</c:v>
                </c:pt>
                <c:pt idx="3551">
                  <c:v>7.3</c:v>
                </c:pt>
                <c:pt idx="3552">
                  <c:v>7.9</c:v>
                </c:pt>
                <c:pt idx="3553">
                  <c:v>7.4</c:v>
                </c:pt>
                <c:pt idx="3554">
                  <c:v>8.5</c:v>
                </c:pt>
                <c:pt idx="3555">
                  <c:v>8</c:v>
                </c:pt>
                <c:pt idx="3556">
                  <c:v>7.4</c:v>
                </c:pt>
                <c:pt idx="3557">
                  <c:v>7.4</c:v>
                </c:pt>
                <c:pt idx="3558">
                  <c:v>8.3000000000000007</c:v>
                </c:pt>
                <c:pt idx="3559">
                  <c:v>7.5</c:v>
                </c:pt>
                <c:pt idx="3560">
                  <c:v>7.3</c:v>
                </c:pt>
                <c:pt idx="3561">
                  <c:v>7.9</c:v>
                </c:pt>
                <c:pt idx="3562">
                  <c:v>7.2</c:v>
                </c:pt>
                <c:pt idx="3563">
                  <c:v>7.2</c:v>
                </c:pt>
                <c:pt idx="3564">
                  <c:v>7</c:v>
                </c:pt>
                <c:pt idx="3565">
                  <c:v>6.5</c:v>
                </c:pt>
                <c:pt idx="3566">
                  <c:v>6.7</c:v>
                </c:pt>
                <c:pt idx="3567">
                  <c:v>6.7</c:v>
                </c:pt>
                <c:pt idx="3568">
                  <c:v>6.2</c:v>
                </c:pt>
                <c:pt idx="3569">
                  <c:v>7.4</c:v>
                </c:pt>
                <c:pt idx="3570">
                  <c:v>6.8</c:v>
                </c:pt>
                <c:pt idx="3571">
                  <c:v>7</c:v>
                </c:pt>
                <c:pt idx="3572">
                  <c:v>7</c:v>
                </c:pt>
                <c:pt idx="3573">
                  <c:v>6</c:v>
                </c:pt>
                <c:pt idx="3574">
                  <c:v>6.1</c:v>
                </c:pt>
                <c:pt idx="3575">
                  <c:v>6</c:v>
                </c:pt>
                <c:pt idx="3576">
                  <c:v>6.6</c:v>
                </c:pt>
                <c:pt idx="3577">
                  <c:v>6.8</c:v>
                </c:pt>
                <c:pt idx="3578">
                  <c:v>6.4</c:v>
                </c:pt>
                <c:pt idx="3579">
                  <c:v>6.9</c:v>
                </c:pt>
                <c:pt idx="3580">
                  <c:v>7</c:v>
                </c:pt>
                <c:pt idx="3581">
                  <c:v>6.3</c:v>
                </c:pt>
                <c:pt idx="3582">
                  <c:v>6.1</c:v>
                </c:pt>
                <c:pt idx="3583">
                  <c:v>6.6</c:v>
                </c:pt>
                <c:pt idx="3584">
                  <c:v>6.7</c:v>
                </c:pt>
                <c:pt idx="3585">
                  <c:v>6.3</c:v>
                </c:pt>
                <c:pt idx="3586">
                  <c:v>5.8</c:v>
                </c:pt>
                <c:pt idx="3587">
                  <c:v>6.2</c:v>
                </c:pt>
                <c:pt idx="3588">
                  <c:v>6.1</c:v>
                </c:pt>
                <c:pt idx="3589">
                  <c:v>6.6</c:v>
                </c:pt>
                <c:pt idx="3590">
                  <c:v>6</c:v>
                </c:pt>
                <c:pt idx="3591">
                  <c:v>6.4</c:v>
                </c:pt>
                <c:pt idx="3592">
                  <c:v>6.7</c:v>
                </c:pt>
                <c:pt idx="3593">
                  <c:v>6.8</c:v>
                </c:pt>
                <c:pt idx="3594">
                  <c:v>7.5</c:v>
                </c:pt>
                <c:pt idx="3595">
                  <c:v>7.4</c:v>
                </c:pt>
                <c:pt idx="3596">
                  <c:v>6.9</c:v>
                </c:pt>
                <c:pt idx="3597">
                  <c:v>8.4</c:v>
                </c:pt>
                <c:pt idx="3598">
                  <c:v>6.7</c:v>
                </c:pt>
                <c:pt idx="3599">
                  <c:v>7.1</c:v>
                </c:pt>
                <c:pt idx="3600">
                  <c:v>6.6</c:v>
                </c:pt>
                <c:pt idx="3601">
                  <c:v>6.2</c:v>
                </c:pt>
                <c:pt idx="3602">
                  <c:v>8.1</c:v>
                </c:pt>
                <c:pt idx="3603">
                  <c:v>7.7</c:v>
                </c:pt>
                <c:pt idx="3604">
                  <c:v>7.2</c:v>
                </c:pt>
                <c:pt idx="3605">
                  <c:v>6.9</c:v>
                </c:pt>
                <c:pt idx="3606">
                  <c:v>7</c:v>
                </c:pt>
                <c:pt idx="3607">
                  <c:v>7.7</c:v>
                </c:pt>
                <c:pt idx="3608">
                  <c:v>7.4</c:v>
                </c:pt>
                <c:pt idx="3609">
                  <c:v>6.8</c:v>
                </c:pt>
                <c:pt idx="3610">
                  <c:v>7</c:v>
                </c:pt>
                <c:pt idx="3611">
                  <c:v>7.5</c:v>
                </c:pt>
                <c:pt idx="3612">
                  <c:v>7.6</c:v>
                </c:pt>
                <c:pt idx="3613">
                  <c:v>7.4</c:v>
                </c:pt>
                <c:pt idx="3614">
                  <c:v>6.3</c:v>
                </c:pt>
                <c:pt idx="3615">
                  <c:v>8.4</c:v>
                </c:pt>
                <c:pt idx="3616">
                  <c:v>8</c:v>
                </c:pt>
                <c:pt idx="3617">
                  <c:v>6.9</c:v>
                </c:pt>
                <c:pt idx="3618">
                  <c:v>7.4</c:v>
                </c:pt>
                <c:pt idx="3619">
                  <c:v>8.5</c:v>
                </c:pt>
                <c:pt idx="3620">
                  <c:v>7.7</c:v>
                </c:pt>
                <c:pt idx="3621">
                  <c:v>7.9</c:v>
                </c:pt>
                <c:pt idx="3622">
                  <c:v>7.5</c:v>
                </c:pt>
                <c:pt idx="3623">
                  <c:v>8</c:v>
                </c:pt>
                <c:pt idx="3624">
                  <c:v>7.9</c:v>
                </c:pt>
                <c:pt idx="3625">
                  <c:v>7.8</c:v>
                </c:pt>
                <c:pt idx="3626">
                  <c:v>7.3</c:v>
                </c:pt>
                <c:pt idx="3627">
                  <c:v>8.1</c:v>
                </c:pt>
                <c:pt idx="3628">
                  <c:v>7.7</c:v>
                </c:pt>
                <c:pt idx="3629">
                  <c:v>7.4</c:v>
                </c:pt>
                <c:pt idx="3630">
                  <c:v>8.1</c:v>
                </c:pt>
                <c:pt idx="3631">
                  <c:v>8.1999999999999993</c:v>
                </c:pt>
                <c:pt idx="3632">
                  <c:v>8.3000000000000007</c:v>
                </c:pt>
                <c:pt idx="3633">
                  <c:v>7.3</c:v>
                </c:pt>
                <c:pt idx="3634">
                  <c:v>7.3</c:v>
                </c:pt>
                <c:pt idx="3635">
                  <c:v>7.3</c:v>
                </c:pt>
                <c:pt idx="3636">
                  <c:v>8.1999999999999993</c:v>
                </c:pt>
                <c:pt idx="3637">
                  <c:v>8.6999999999999993</c:v>
                </c:pt>
                <c:pt idx="3638">
                  <c:v>8.1999999999999993</c:v>
                </c:pt>
                <c:pt idx="3639">
                  <c:v>8.6</c:v>
                </c:pt>
                <c:pt idx="3640">
                  <c:v>8</c:v>
                </c:pt>
                <c:pt idx="3641">
                  <c:v>8.6</c:v>
                </c:pt>
                <c:pt idx="3642">
                  <c:v>8.3000000000000007</c:v>
                </c:pt>
                <c:pt idx="3643">
                  <c:v>8.1</c:v>
                </c:pt>
                <c:pt idx="3644">
                  <c:v>7.9</c:v>
                </c:pt>
                <c:pt idx="3645">
                  <c:v>8.4</c:v>
                </c:pt>
                <c:pt idx="3646">
                  <c:v>8.5</c:v>
                </c:pt>
                <c:pt idx="3647">
                  <c:v>8.6999999999999993</c:v>
                </c:pt>
                <c:pt idx="3648">
                  <c:v>8.6</c:v>
                </c:pt>
                <c:pt idx="3649">
                  <c:v>8.6999999999999993</c:v>
                </c:pt>
                <c:pt idx="3650">
                  <c:v>8.6999999999999993</c:v>
                </c:pt>
                <c:pt idx="3651">
                  <c:v>9.5</c:v>
                </c:pt>
                <c:pt idx="3652">
                  <c:v>8.4</c:v>
                </c:pt>
                <c:pt idx="3653">
                  <c:v>8.3000000000000007</c:v>
                </c:pt>
                <c:pt idx="3654">
                  <c:v>9</c:v>
                </c:pt>
                <c:pt idx="3655">
                  <c:v>9.3000000000000007</c:v>
                </c:pt>
                <c:pt idx="3656">
                  <c:v>8.5</c:v>
                </c:pt>
                <c:pt idx="3657">
                  <c:v>8.6999999999999993</c:v>
                </c:pt>
                <c:pt idx="3658">
                  <c:v>8.3000000000000007</c:v>
                </c:pt>
                <c:pt idx="3659">
                  <c:v>9.1</c:v>
                </c:pt>
                <c:pt idx="3660">
                  <c:v>8.8000000000000007</c:v>
                </c:pt>
                <c:pt idx="3661">
                  <c:v>8.6</c:v>
                </c:pt>
                <c:pt idx="3662">
                  <c:v>9.1999999999999993</c:v>
                </c:pt>
                <c:pt idx="3663">
                  <c:v>8.6999999999999993</c:v>
                </c:pt>
                <c:pt idx="3664">
                  <c:v>9.1</c:v>
                </c:pt>
                <c:pt idx="3665">
                  <c:v>8.8000000000000007</c:v>
                </c:pt>
                <c:pt idx="3666">
                  <c:v>9.3000000000000007</c:v>
                </c:pt>
                <c:pt idx="3667">
                  <c:v>9.6999999999999993</c:v>
                </c:pt>
                <c:pt idx="3668">
                  <c:v>14.2</c:v>
                </c:pt>
                <c:pt idx="3669">
                  <c:v>8.8000000000000007</c:v>
                </c:pt>
                <c:pt idx="3670">
                  <c:v>8.6</c:v>
                </c:pt>
                <c:pt idx="3671">
                  <c:v>11.3</c:v>
                </c:pt>
                <c:pt idx="3672">
                  <c:v>19.7</c:v>
                </c:pt>
                <c:pt idx="3673">
                  <c:v>12</c:v>
                </c:pt>
                <c:pt idx="3674">
                  <c:v>12.7</c:v>
                </c:pt>
                <c:pt idx="3675">
                  <c:v>14.7</c:v>
                </c:pt>
                <c:pt idx="3676">
                  <c:v>10.9</c:v>
                </c:pt>
                <c:pt idx="3677">
                  <c:v>11.9</c:v>
                </c:pt>
                <c:pt idx="3678">
                  <c:v>12.2</c:v>
                </c:pt>
                <c:pt idx="3679">
                  <c:v>15.5</c:v>
                </c:pt>
                <c:pt idx="3680">
                  <c:v>17.899999999999999</c:v>
                </c:pt>
                <c:pt idx="3681">
                  <c:v>18.5</c:v>
                </c:pt>
                <c:pt idx="3682">
                  <c:v>19.600000000000001</c:v>
                </c:pt>
                <c:pt idx="3683">
                  <c:v>13</c:v>
                </c:pt>
                <c:pt idx="3684">
                  <c:v>11.3</c:v>
                </c:pt>
                <c:pt idx="3685">
                  <c:v>10</c:v>
                </c:pt>
                <c:pt idx="3686">
                  <c:v>18.5</c:v>
                </c:pt>
                <c:pt idx="3687">
                  <c:v>15</c:v>
                </c:pt>
                <c:pt idx="3688">
                  <c:v>13.3</c:v>
                </c:pt>
                <c:pt idx="3689">
                  <c:v>11.9</c:v>
                </c:pt>
                <c:pt idx="3690">
                  <c:v>20.5</c:v>
                </c:pt>
                <c:pt idx="3691">
                  <c:v>13.4</c:v>
                </c:pt>
                <c:pt idx="3692">
                  <c:v>11</c:v>
                </c:pt>
                <c:pt idx="3693">
                  <c:v>10.5</c:v>
                </c:pt>
                <c:pt idx="3694">
                  <c:v>9.6</c:v>
                </c:pt>
                <c:pt idx="3695">
                  <c:v>11.9</c:v>
                </c:pt>
                <c:pt idx="3696">
                  <c:v>12.9</c:v>
                </c:pt>
                <c:pt idx="3697">
                  <c:v>15.8</c:v>
                </c:pt>
                <c:pt idx="3698">
                  <c:v>14.9</c:v>
                </c:pt>
                <c:pt idx="3699">
                  <c:v>10.7</c:v>
                </c:pt>
                <c:pt idx="3700">
                  <c:v>14.6</c:v>
                </c:pt>
                <c:pt idx="3701">
                  <c:v>14.6</c:v>
                </c:pt>
                <c:pt idx="3702">
                  <c:v>12.7</c:v>
                </c:pt>
                <c:pt idx="3703">
                  <c:v>10.9</c:v>
                </c:pt>
                <c:pt idx="3704">
                  <c:v>14.8</c:v>
                </c:pt>
                <c:pt idx="3705">
                  <c:v>11.6</c:v>
                </c:pt>
                <c:pt idx="3706">
                  <c:v>14.9</c:v>
                </c:pt>
                <c:pt idx="3707">
                  <c:v>16.600000000000001</c:v>
                </c:pt>
                <c:pt idx="3708">
                  <c:v>19.5</c:v>
                </c:pt>
                <c:pt idx="3709">
                  <c:v>20.100000000000001</c:v>
                </c:pt>
                <c:pt idx="3710">
                  <c:v>11.6</c:v>
                </c:pt>
                <c:pt idx="3711">
                  <c:v>14.6</c:v>
                </c:pt>
                <c:pt idx="3712">
                  <c:v>19.2</c:v>
                </c:pt>
                <c:pt idx="3713">
                  <c:v>12.8</c:v>
                </c:pt>
                <c:pt idx="3714">
                  <c:v>11.5</c:v>
                </c:pt>
                <c:pt idx="3715">
                  <c:v>17.3</c:v>
                </c:pt>
                <c:pt idx="3716">
                  <c:v>12.9</c:v>
                </c:pt>
                <c:pt idx="3717">
                  <c:v>9.5</c:v>
                </c:pt>
                <c:pt idx="3718">
                  <c:v>14.2</c:v>
                </c:pt>
                <c:pt idx="3719">
                  <c:v>14.2</c:v>
                </c:pt>
                <c:pt idx="3720">
                  <c:v>22.8</c:v>
                </c:pt>
                <c:pt idx="3721">
                  <c:v>15</c:v>
                </c:pt>
                <c:pt idx="3722">
                  <c:v>21.4</c:v>
                </c:pt>
                <c:pt idx="3723">
                  <c:v>16.2</c:v>
                </c:pt>
                <c:pt idx="3724">
                  <c:v>25</c:v>
                </c:pt>
                <c:pt idx="3725">
                  <c:v>11.6</c:v>
                </c:pt>
                <c:pt idx="3726">
                  <c:v>19.100000000000001</c:v>
                </c:pt>
                <c:pt idx="3727">
                  <c:v>14.6</c:v>
                </c:pt>
                <c:pt idx="3728">
                  <c:v>15.9</c:v>
                </c:pt>
                <c:pt idx="3729">
                  <c:v>18.399999999999999</c:v>
                </c:pt>
                <c:pt idx="3730">
                  <c:v>10.199999999999999</c:v>
                </c:pt>
                <c:pt idx="3731">
                  <c:v>12.2</c:v>
                </c:pt>
                <c:pt idx="3732">
                  <c:v>14.6</c:v>
                </c:pt>
                <c:pt idx="3733">
                  <c:v>11.9</c:v>
                </c:pt>
                <c:pt idx="3734">
                  <c:v>12.6</c:v>
                </c:pt>
                <c:pt idx="3735">
                  <c:v>26.2</c:v>
                </c:pt>
                <c:pt idx="3736">
                  <c:v>12.7</c:v>
                </c:pt>
                <c:pt idx="3737">
                  <c:v>9.4</c:v>
                </c:pt>
                <c:pt idx="3738">
                  <c:v>8</c:v>
                </c:pt>
                <c:pt idx="3739">
                  <c:v>12</c:v>
                </c:pt>
                <c:pt idx="3740">
                  <c:v>10.4</c:v>
                </c:pt>
                <c:pt idx="3741">
                  <c:v>10</c:v>
                </c:pt>
                <c:pt idx="3742">
                  <c:v>9.1999999999999993</c:v>
                </c:pt>
                <c:pt idx="3743">
                  <c:v>8.9</c:v>
                </c:pt>
                <c:pt idx="3744">
                  <c:v>10.5</c:v>
                </c:pt>
                <c:pt idx="3745">
                  <c:v>14.8</c:v>
                </c:pt>
                <c:pt idx="3746">
                  <c:v>13.2</c:v>
                </c:pt>
                <c:pt idx="3747">
                  <c:v>11.1</c:v>
                </c:pt>
                <c:pt idx="3748">
                  <c:v>7.4</c:v>
                </c:pt>
                <c:pt idx="3749">
                  <c:v>7.4</c:v>
                </c:pt>
                <c:pt idx="3750">
                  <c:v>12.5</c:v>
                </c:pt>
                <c:pt idx="3751">
                  <c:v>14.6</c:v>
                </c:pt>
                <c:pt idx="3752">
                  <c:v>12.6</c:v>
                </c:pt>
                <c:pt idx="3753">
                  <c:v>12.2</c:v>
                </c:pt>
                <c:pt idx="3754">
                  <c:v>8.6</c:v>
                </c:pt>
                <c:pt idx="3755">
                  <c:v>12.7</c:v>
                </c:pt>
                <c:pt idx="3756">
                  <c:v>16.899999999999999</c:v>
                </c:pt>
                <c:pt idx="3757">
                  <c:v>8.6999999999999993</c:v>
                </c:pt>
                <c:pt idx="3758">
                  <c:v>21.7</c:v>
                </c:pt>
                <c:pt idx="3759">
                  <c:v>17.100000000000001</c:v>
                </c:pt>
                <c:pt idx="3760">
                  <c:v>8.1999999999999993</c:v>
                </c:pt>
                <c:pt idx="3761">
                  <c:v>8.8000000000000007</c:v>
                </c:pt>
                <c:pt idx="3762">
                  <c:v>9.8000000000000007</c:v>
                </c:pt>
                <c:pt idx="3763">
                  <c:v>8.9</c:v>
                </c:pt>
                <c:pt idx="3764">
                  <c:v>15.3</c:v>
                </c:pt>
                <c:pt idx="3765">
                  <c:v>10.8</c:v>
                </c:pt>
                <c:pt idx="3766">
                  <c:v>19.3</c:v>
                </c:pt>
                <c:pt idx="3767">
                  <c:v>10.5</c:v>
                </c:pt>
                <c:pt idx="3768">
                  <c:v>9.3000000000000007</c:v>
                </c:pt>
                <c:pt idx="3769">
                  <c:v>11.7</c:v>
                </c:pt>
                <c:pt idx="3770">
                  <c:v>13.9</c:v>
                </c:pt>
                <c:pt idx="3771">
                  <c:v>11.7</c:v>
                </c:pt>
                <c:pt idx="3772">
                  <c:v>9.4</c:v>
                </c:pt>
                <c:pt idx="3773">
                  <c:v>26.1</c:v>
                </c:pt>
                <c:pt idx="3774">
                  <c:v>23.7</c:v>
                </c:pt>
                <c:pt idx="3775">
                  <c:v>15.6</c:v>
                </c:pt>
                <c:pt idx="3776">
                  <c:v>19.5</c:v>
                </c:pt>
                <c:pt idx="3777">
                  <c:v>12.8</c:v>
                </c:pt>
                <c:pt idx="3778">
                  <c:v>15.7</c:v>
                </c:pt>
                <c:pt idx="3779">
                  <c:v>15.7</c:v>
                </c:pt>
                <c:pt idx="3780">
                  <c:v>22.4</c:v>
                </c:pt>
                <c:pt idx="3781">
                  <c:v>25.8</c:v>
                </c:pt>
                <c:pt idx="3782">
                  <c:v>17.7</c:v>
                </c:pt>
                <c:pt idx="3783">
                  <c:v>18.399999999999999</c:v>
                </c:pt>
                <c:pt idx="3784">
                  <c:v>19.600000000000001</c:v>
                </c:pt>
                <c:pt idx="3785">
                  <c:v>17.899999999999999</c:v>
                </c:pt>
                <c:pt idx="3786">
                  <c:v>13.8</c:v>
                </c:pt>
                <c:pt idx="3787">
                  <c:v>13.6</c:v>
                </c:pt>
                <c:pt idx="3788">
                  <c:v>14.2</c:v>
                </c:pt>
                <c:pt idx="3789">
                  <c:v>10.7</c:v>
                </c:pt>
                <c:pt idx="3790">
                  <c:v>12.2</c:v>
                </c:pt>
                <c:pt idx="3791">
                  <c:v>16</c:v>
                </c:pt>
                <c:pt idx="3792">
                  <c:v>18</c:v>
                </c:pt>
                <c:pt idx="3793">
                  <c:v>15.7</c:v>
                </c:pt>
                <c:pt idx="3794">
                  <c:v>26.7</c:v>
                </c:pt>
                <c:pt idx="3795">
                  <c:v>17.7</c:v>
                </c:pt>
                <c:pt idx="3796">
                  <c:v>18.8</c:v>
                </c:pt>
                <c:pt idx="3797">
                  <c:v>20.399999999999999</c:v>
                </c:pt>
                <c:pt idx="3798">
                  <c:v>18.399999999999999</c:v>
                </c:pt>
                <c:pt idx="3799">
                  <c:v>25.9</c:v>
                </c:pt>
                <c:pt idx="3800">
                  <c:v>13</c:v>
                </c:pt>
                <c:pt idx="3801">
                  <c:v>13.2</c:v>
                </c:pt>
                <c:pt idx="3802">
                  <c:v>10</c:v>
                </c:pt>
                <c:pt idx="3803">
                  <c:v>13.8</c:v>
                </c:pt>
                <c:pt idx="3804">
                  <c:v>13.7</c:v>
                </c:pt>
                <c:pt idx="3805">
                  <c:v>23.1</c:v>
                </c:pt>
                <c:pt idx="3806">
                  <c:v>18.5</c:v>
                </c:pt>
                <c:pt idx="3807">
                  <c:v>16.600000000000001</c:v>
                </c:pt>
                <c:pt idx="3808">
                  <c:v>23.4</c:v>
                </c:pt>
                <c:pt idx="3809">
                  <c:v>28.7</c:v>
                </c:pt>
                <c:pt idx="3810">
                  <c:v>13.4</c:v>
                </c:pt>
                <c:pt idx="3811">
                  <c:v>12.5</c:v>
                </c:pt>
                <c:pt idx="3812">
                  <c:v>13</c:v>
                </c:pt>
                <c:pt idx="3813">
                  <c:v>11.4</c:v>
                </c:pt>
                <c:pt idx="3814">
                  <c:v>22.6</c:v>
                </c:pt>
                <c:pt idx="3815">
                  <c:v>8</c:v>
                </c:pt>
                <c:pt idx="3816">
                  <c:v>5.6</c:v>
                </c:pt>
                <c:pt idx="3817">
                  <c:v>6.2</c:v>
                </c:pt>
                <c:pt idx="3818">
                  <c:v>8.9</c:v>
                </c:pt>
                <c:pt idx="3819">
                  <c:v>10.7</c:v>
                </c:pt>
                <c:pt idx="3820">
                  <c:v>17.8</c:v>
                </c:pt>
                <c:pt idx="3821">
                  <c:v>16.7</c:v>
                </c:pt>
                <c:pt idx="3822">
                  <c:v>7.8</c:v>
                </c:pt>
                <c:pt idx="3823">
                  <c:v>7.5</c:v>
                </c:pt>
                <c:pt idx="3824">
                  <c:v>8.4</c:v>
                </c:pt>
                <c:pt idx="3825">
                  <c:v>13.2</c:v>
                </c:pt>
                <c:pt idx="3826">
                  <c:v>10.1</c:v>
                </c:pt>
                <c:pt idx="3827">
                  <c:v>26.2</c:v>
                </c:pt>
                <c:pt idx="3828">
                  <c:v>7.1</c:v>
                </c:pt>
                <c:pt idx="3829">
                  <c:v>18.3</c:v>
                </c:pt>
                <c:pt idx="3830">
                  <c:v>18</c:v>
                </c:pt>
                <c:pt idx="3831">
                  <c:v>9.8000000000000007</c:v>
                </c:pt>
                <c:pt idx="3832">
                  <c:v>17.899999999999999</c:v>
                </c:pt>
                <c:pt idx="3833">
                  <c:v>11</c:v>
                </c:pt>
                <c:pt idx="3834">
                  <c:v>20.3</c:v>
                </c:pt>
                <c:pt idx="3835">
                  <c:v>6.6</c:v>
                </c:pt>
                <c:pt idx="3836">
                  <c:v>14.3</c:v>
                </c:pt>
                <c:pt idx="3837">
                  <c:v>18.600000000000001</c:v>
                </c:pt>
                <c:pt idx="3838">
                  <c:v>15.6</c:v>
                </c:pt>
                <c:pt idx="3839">
                  <c:v>12</c:v>
                </c:pt>
                <c:pt idx="3840">
                  <c:v>13.6</c:v>
                </c:pt>
                <c:pt idx="3841">
                  <c:v>7.8</c:v>
                </c:pt>
                <c:pt idx="3842">
                  <c:v>19.899999999999999</c:v>
                </c:pt>
                <c:pt idx="3843">
                  <c:v>6.4</c:v>
                </c:pt>
                <c:pt idx="3844">
                  <c:v>11.4</c:v>
                </c:pt>
                <c:pt idx="3845">
                  <c:v>12.5</c:v>
                </c:pt>
                <c:pt idx="3846">
                  <c:v>11.9</c:v>
                </c:pt>
                <c:pt idx="3847">
                  <c:v>14.4</c:v>
                </c:pt>
                <c:pt idx="3848">
                  <c:v>20.100000000000001</c:v>
                </c:pt>
                <c:pt idx="3849">
                  <c:v>21.3</c:v>
                </c:pt>
                <c:pt idx="3850">
                  <c:v>11.6</c:v>
                </c:pt>
                <c:pt idx="3851">
                  <c:v>29.6</c:v>
                </c:pt>
                <c:pt idx="3852">
                  <c:v>26.8</c:v>
                </c:pt>
                <c:pt idx="3853">
                  <c:v>16.399999999999999</c:v>
                </c:pt>
                <c:pt idx="3854">
                  <c:v>10.5</c:v>
                </c:pt>
                <c:pt idx="3855">
                  <c:v>24</c:v>
                </c:pt>
                <c:pt idx="3856">
                  <c:v>25</c:v>
                </c:pt>
                <c:pt idx="3857">
                  <c:v>15.3</c:v>
                </c:pt>
                <c:pt idx="3858">
                  <c:v>14.5</c:v>
                </c:pt>
                <c:pt idx="3859">
                  <c:v>10.1</c:v>
                </c:pt>
                <c:pt idx="3860">
                  <c:v>8.8000000000000007</c:v>
                </c:pt>
                <c:pt idx="3861">
                  <c:v>26.7</c:v>
                </c:pt>
                <c:pt idx="3862">
                  <c:v>12.3</c:v>
                </c:pt>
                <c:pt idx="3863">
                  <c:v>12.4</c:v>
                </c:pt>
                <c:pt idx="3864">
                  <c:v>12.4</c:v>
                </c:pt>
                <c:pt idx="3865">
                  <c:v>18.5</c:v>
                </c:pt>
                <c:pt idx="3866">
                  <c:v>25.5</c:v>
                </c:pt>
                <c:pt idx="3867">
                  <c:v>14.9</c:v>
                </c:pt>
                <c:pt idx="3868">
                  <c:v>12.6</c:v>
                </c:pt>
                <c:pt idx="3869">
                  <c:v>14.7</c:v>
                </c:pt>
                <c:pt idx="3870">
                  <c:v>17.100000000000001</c:v>
                </c:pt>
                <c:pt idx="3871">
                  <c:v>12.7</c:v>
                </c:pt>
                <c:pt idx="3872">
                  <c:v>15.2</c:v>
                </c:pt>
                <c:pt idx="3873">
                  <c:v>14.7</c:v>
                </c:pt>
                <c:pt idx="3874">
                  <c:v>12.5</c:v>
                </c:pt>
                <c:pt idx="3875">
                  <c:v>10.6</c:v>
                </c:pt>
                <c:pt idx="3876">
                  <c:v>14.7</c:v>
                </c:pt>
                <c:pt idx="3877">
                  <c:v>12</c:v>
                </c:pt>
                <c:pt idx="3878">
                  <c:v>12.9</c:v>
                </c:pt>
                <c:pt idx="3879">
                  <c:v>12.7</c:v>
                </c:pt>
                <c:pt idx="3880">
                  <c:v>10</c:v>
                </c:pt>
                <c:pt idx="3881">
                  <c:v>11.9</c:v>
                </c:pt>
                <c:pt idx="3882">
                  <c:v>13.8</c:v>
                </c:pt>
                <c:pt idx="3883">
                  <c:v>19.7</c:v>
                </c:pt>
                <c:pt idx="3884">
                  <c:v>16.8</c:v>
                </c:pt>
                <c:pt idx="3885">
                  <c:v>12.7</c:v>
                </c:pt>
                <c:pt idx="3886">
                  <c:v>14.2</c:v>
                </c:pt>
                <c:pt idx="3887">
                  <c:v>13.9</c:v>
                </c:pt>
                <c:pt idx="3888">
                  <c:v>14.2</c:v>
                </c:pt>
                <c:pt idx="3889">
                  <c:v>20.2</c:v>
                </c:pt>
                <c:pt idx="3890">
                  <c:v>16.2</c:v>
                </c:pt>
                <c:pt idx="3891">
                  <c:v>14.7</c:v>
                </c:pt>
                <c:pt idx="3892">
                  <c:v>15.1</c:v>
                </c:pt>
                <c:pt idx="3893">
                  <c:v>16.2</c:v>
                </c:pt>
                <c:pt idx="3894">
                  <c:v>16.100000000000001</c:v>
                </c:pt>
                <c:pt idx="3895">
                  <c:v>14.8</c:v>
                </c:pt>
                <c:pt idx="3896">
                  <c:v>10.6</c:v>
                </c:pt>
                <c:pt idx="3897">
                  <c:v>9.6</c:v>
                </c:pt>
                <c:pt idx="3898">
                  <c:v>13.3</c:v>
                </c:pt>
                <c:pt idx="3899">
                  <c:v>11.7</c:v>
                </c:pt>
                <c:pt idx="3900">
                  <c:v>9.6999999999999993</c:v>
                </c:pt>
                <c:pt idx="3901">
                  <c:v>10.1</c:v>
                </c:pt>
                <c:pt idx="3902">
                  <c:v>16.899999999999999</c:v>
                </c:pt>
                <c:pt idx="3903">
                  <c:v>18.5</c:v>
                </c:pt>
                <c:pt idx="3904">
                  <c:v>16.600000000000001</c:v>
                </c:pt>
                <c:pt idx="3905">
                  <c:v>17.100000000000001</c:v>
                </c:pt>
                <c:pt idx="3906">
                  <c:v>17.399999999999999</c:v>
                </c:pt>
                <c:pt idx="3907">
                  <c:v>15.5</c:v>
                </c:pt>
                <c:pt idx="3908">
                  <c:v>14.3</c:v>
                </c:pt>
                <c:pt idx="3909">
                  <c:v>11.7</c:v>
                </c:pt>
                <c:pt idx="3910">
                  <c:v>11.7</c:v>
                </c:pt>
                <c:pt idx="3911">
                  <c:v>11.6</c:v>
                </c:pt>
                <c:pt idx="3912">
                  <c:v>16.399999999999999</c:v>
                </c:pt>
                <c:pt idx="3913">
                  <c:v>17.600000000000001</c:v>
                </c:pt>
                <c:pt idx="3914">
                  <c:v>18.8</c:v>
                </c:pt>
                <c:pt idx="3915">
                  <c:v>18.7</c:v>
                </c:pt>
                <c:pt idx="3916">
                  <c:v>17</c:v>
                </c:pt>
                <c:pt idx="3917">
                  <c:v>15.5</c:v>
                </c:pt>
                <c:pt idx="3918">
                  <c:v>13.7</c:v>
                </c:pt>
                <c:pt idx="3919">
                  <c:v>15.6</c:v>
                </c:pt>
                <c:pt idx="3920">
                  <c:v>8.1</c:v>
                </c:pt>
                <c:pt idx="3921">
                  <c:v>8.3000000000000007</c:v>
                </c:pt>
                <c:pt idx="3922">
                  <c:v>11.7</c:v>
                </c:pt>
                <c:pt idx="3923">
                  <c:v>9.1999999999999993</c:v>
                </c:pt>
                <c:pt idx="3924">
                  <c:v>8.6</c:v>
                </c:pt>
                <c:pt idx="3925">
                  <c:v>10.9</c:v>
                </c:pt>
                <c:pt idx="3926">
                  <c:v>5.7</c:v>
                </c:pt>
                <c:pt idx="3927">
                  <c:v>8.6999999999999993</c:v>
                </c:pt>
                <c:pt idx="3928">
                  <c:v>7.4</c:v>
                </c:pt>
                <c:pt idx="3929">
                  <c:v>10.7</c:v>
                </c:pt>
                <c:pt idx="3930">
                  <c:v>6.6</c:v>
                </c:pt>
                <c:pt idx="3931">
                  <c:v>5.7</c:v>
                </c:pt>
                <c:pt idx="3932">
                  <c:v>16.3</c:v>
                </c:pt>
                <c:pt idx="3933">
                  <c:v>10.8</c:v>
                </c:pt>
                <c:pt idx="3934">
                  <c:v>17</c:v>
                </c:pt>
                <c:pt idx="3935">
                  <c:v>12.1</c:v>
                </c:pt>
                <c:pt idx="3936">
                  <c:v>10.8</c:v>
                </c:pt>
                <c:pt idx="3937">
                  <c:v>7</c:v>
                </c:pt>
                <c:pt idx="3938">
                  <c:v>6.5</c:v>
                </c:pt>
                <c:pt idx="3939">
                  <c:v>6.6</c:v>
                </c:pt>
                <c:pt idx="3940">
                  <c:v>16.100000000000001</c:v>
                </c:pt>
                <c:pt idx="3941">
                  <c:v>5.9</c:v>
                </c:pt>
                <c:pt idx="3942">
                  <c:v>13.4</c:v>
                </c:pt>
                <c:pt idx="3943">
                  <c:v>13.9</c:v>
                </c:pt>
                <c:pt idx="3944">
                  <c:v>9.6</c:v>
                </c:pt>
                <c:pt idx="3945">
                  <c:v>9.8000000000000007</c:v>
                </c:pt>
                <c:pt idx="3946">
                  <c:v>9.4</c:v>
                </c:pt>
                <c:pt idx="3947">
                  <c:v>7.8</c:v>
                </c:pt>
                <c:pt idx="3948">
                  <c:v>6.2</c:v>
                </c:pt>
                <c:pt idx="3949">
                  <c:v>5.9</c:v>
                </c:pt>
                <c:pt idx="3950">
                  <c:v>8.1</c:v>
                </c:pt>
                <c:pt idx="3951">
                  <c:v>6.7</c:v>
                </c:pt>
                <c:pt idx="3952">
                  <c:v>11.7</c:v>
                </c:pt>
                <c:pt idx="3953">
                  <c:v>12.4</c:v>
                </c:pt>
                <c:pt idx="3954">
                  <c:v>11.3</c:v>
                </c:pt>
                <c:pt idx="3955">
                  <c:v>9.1</c:v>
                </c:pt>
                <c:pt idx="3956">
                  <c:v>8.5</c:v>
                </c:pt>
                <c:pt idx="3957">
                  <c:v>10.1</c:v>
                </c:pt>
                <c:pt idx="3958">
                  <c:v>8.1999999999999993</c:v>
                </c:pt>
                <c:pt idx="3959">
                  <c:v>6.9</c:v>
                </c:pt>
                <c:pt idx="3960">
                  <c:v>9.6999999999999993</c:v>
                </c:pt>
                <c:pt idx="3961">
                  <c:v>13.2</c:v>
                </c:pt>
                <c:pt idx="3962">
                  <c:v>11.8</c:v>
                </c:pt>
                <c:pt idx="3963">
                  <c:v>12.4</c:v>
                </c:pt>
                <c:pt idx="3964">
                  <c:v>8.8000000000000007</c:v>
                </c:pt>
                <c:pt idx="3965">
                  <c:v>7.1</c:v>
                </c:pt>
                <c:pt idx="3966">
                  <c:v>7.1</c:v>
                </c:pt>
                <c:pt idx="3967">
                  <c:v>11</c:v>
                </c:pt>
                <c:pt idx="3968">
                  <c:v>7.9</c:v>
                </c:pt>
                <c:pt idx="3969">
                  <c:v>8.8000000000000007</c:v>
                </c:pt>
                <c:pt idx="3970">
                  <c:v>7.9</c:v>
                </c:pt>
                <c:pt idx="3971">
                  <c:v>6.7</c:v>
                </c:pt>
                <c:pt idx="3972">
                  <c:v>13.8</c:v>
                </c:pt>
                <c:pt idx="3973">
                  <c:v>9.6</c:v>
                </c:pt>
                <c:pt idx="3974">
                  <c:v>12.4</c:v>
                </c:pt>
                <c:pt idx="3975">
                  <c:v>15.2</c:v>
                </c:pt>
                <c:pt idx="3976">
                  <c:v>12.7</c:v>
                </c:pt>
                <c:pt idx="3977">
                  <c:v>11.2</c:v>
                </c:pt>
                <c:pt idx="3978">
                  <c:v>9.9</c:v>
                </c:pt>
                <c:pt idx="3979">
                  <c:v>9.1999999999999993</c:v>
                </c:pt>
                <c:pt idx="3980">
                  <c:v>12.4</c:v>
                </c:pt>
                <c:pt idx="3981">
                  <c:v>8.6</c:v>
                </c:pt>
                <c:pt idx="3982">
                  <c:v>7.8</c:v>
                </c:pt>
                <c:pt idx="3983">
                  <c:v>11</c:v>
                </c:pt>
                <c:pt idx="3984">
                  <c:v>10.199999999999999</c:v>
                </c:pt>
                <c:pt idx="3985">
                  <c:v>7.7</c:v>
                </c:pt>
                <c:pt idx="3986">
                  <c:v>11.9</c:v>
                </c:pt>
                <c:pt idx="3987">
                  <c:v>5.9</c:v>
                </c:pt>
                <c:pt idx="3988">
                  <c:v>4.2</c:v>
                </c:pt>
                <c:pt idx="3989">
                  <c:v>4.7</c:v>
                </c:pt>
                <c:pt idx="3990">
                  <c:v>5.4</c:v>
                </c:pt>
                <c:pt idx="3991">
                  <c:v>4.5999999999999996</c:v>
                </c:pt>
                <c:pt idx="3992">
                  <c:v>4.4000000000000004</c:v>
                </c:pt>
                <c:pt idx="3993">
                  <c:v>4.4000000000000004</c:v>
                </c:pt>
                <c:pt idx="3994">
                  <c:v>5.2</c:v>
                </c:pt>
                <c:pt idx="3995">
                  <c:v>6.2</c:v>
                </c:pt>
                <c:pt idx="3996">
                  <c:v>8.6</c:v>
                </c:pt>
                <c:pt idx="3997">
                  <c:v>8.6</c:v>
                </c:pt>
                <c:pt idx="3998">
                  <c:v>9.6999999999999993</c:v>
                </c:pt>
                <c:pt idx="3999">
                  <c:v>8.1</c:v>
                </c:pt>
                <c:pt idx="4000">
                  <c:v>4.5</c:v>
                </c:pt>
                <c:pt idx="4001">
                  <c:v>6.2</c:v>
                </c:pt>
                <c:pt idx="4002">
                  <c:v>4.4000000000000004</c:v>
                </c:pt>
                <c:pt idx="4003">
                  <c:v>6</c:v>
                </c:pt>
                <c:pt idx="4004">
                  <c:v>6.6</c:v>
                </c:pt>
                <c:pt idx="4005">
                  <c:v>6.6</c:v>
                </c:pt>
                <c:pt idx="4006">
                  <c:v>8.9</c:v>
                </c:pt>
                <c:pt idx="4007">
                  <c:v>7.5</c:v>
                </c:pt>
                <c:pt idx="4008">
                  <c:v>11.1</c:v>
                </c:pt>
                <c:pt idx="4009">
                  <c:v>9.8000000000000007</c:v>
                </c:pt>
                <c:pt idx="4010">
                  <c:v>7.8</c:v>
                </c:pt>
                <c:pt idx="4011">
                  <c:v>5.7</c:v>
                </c:pt>
                <c:pt idx="4012">
                  <c:v>6.7</c:v>
                </c:pt>
                <c:pt idx="4013">
                  <c:v>4.5999999999999996</c:v>
                </c:pt>
                <c:pt idx="4014">
                  <c:v>4.5</c:v>
                </c:pt>
                <c:pt idx="4015">
                  <c:v>6.1</c:v>
                </c:pt>
                <c:pt idx="4016">
                  <c:v>5.5</c:v>
                </c:pt>
                <c:pt idx="4017">
                  <c:v>7.8</c:v>
                </c:pt>
                <c:pt idx="4018">
                  <c:v>10</c:v>
                </c:pt>
                <c:pt idx="4019">
                  <c:v>11.1</c:v>
                </c:pt>
                <c:pt idx="4020">
                  <c:v>9.5</c:v>
                </c:pt>
                <c:pt idx="4021">
                  <c:v>8.3000000000000007</c:v>
                </c:pt>
                <c:pt idx="4022">
                  <c:v>6.9</c:v>
                </c:pt>
                <c:pt idx="4023">
                  <c:v>6</c:v>
                </c:pt>
                <c:pt idx="4024">
                  <c:v>4.8</c:v>
                </c:pt>
                <c:pt idx="4025">
                  <c:v>4.2</c:v>
                </c:pt>
                <c:pt idx="4026">
                  <c:v>5.9</c:v>
                </c:pt>
                <c:pt idx="4027">
                  <c:v>10.7</c:v>
                </c:pt>
                <c:pt idx="4028">
                  <c:v>10.4</c:v>
                </c:pt>
                <c:pt idx="4029">
                  <c:v>10.7</c:v>
                </c:pt>
                <c:pt idx="4030">
                  <c:v>9.3000000000000007</c:v>
                </c:pt>
                <c:pt idx="4031">
                  <c:v>8.1999999999999993</c:v>
                </c:pt>
                <c:pt idx="4032">
                  <c:v>7.4</c:v>
                </c:pt>
                <c:pt idx="4033">
                  <c:v>6.2</c:v>
                </c:pt>
                <c:pt idx="4034">
                  <c:v>7.4</c:v>
                </c:pt>
                <c:pt idx="4035">
                  <c:v>5.8</c:v>
                </c:pt>
                <c:pt idx="4036">
                  <c:v>3.8</c:v>
                </c:pt>
                <c:pt idx="4037">
                  <c:v>5.7</c:v>
                </c:pt>
                <c:pt idx="4038">
                  <c:v>7.4</c:v>
                </c:pt>
                <c:pt idx="4039">
                  <c:v>9.8000000000000007</c:v>
                </c:pt>
                <c:pt idx="4040">
                  <c:v>8.9</c:v>
                </c:pt>
                <c:pt idx="4041">
                  <c:v>7</c:v>
                </c:pt>
                <c:pt idx="4042">
                  <c:v>7.5</c:v>
                </c:pt>
                <c:pt idx="4043">
                  <c:v>6.8</c:v>
                </c:pt>
                <c:pt idx="4044">
                  <c:v>8</c:v>
                </c:pt>
                <c:pt idx="4045">
                  <c:v>7.3</c:v>
                </c:pt>
                <c:pt idx="4046">
                  <c:v>6.3</c:v>
                </c:pt>
                <c:pt idx="4047">
                  <c:v>5.6</c:v>
                </c:pt>
                <c:pt idx="4048">
                  <c:v>5.2</c:v>
                </c:pt>
                <c:pt idx="4049">
                  <c:v>5.2</c:v>
                </c:pt>
                <c:pt idx="4050">
                  <c:v>5.7</c:v>
                </c:pt>
                <c:pt idx="4051">
                  <c:v>7.4</c:v>
                </c:pt>
                <c:pt idx="4052">
                  <c:v>11.6</c:v>
                </c:pt>
                <c:pt idx="4053">
                  <c:v>11.4</c:v>
                </c:pt>
                <c:pt idx="4054">
                  <c:v>9.9</c:v>
                </c:pt>
                <c:pt idx="4055">
                  <c:v>10.4</c:v>
                </c:pt>
                <c:pt idx="4056">
                  <c:v>7.3</c:v>
                </c:pt>
                <c:pt idx="4057">
                  <c:v>6</c:v>
                </c:pt>
                <c:pt idx="4058">
                  <c:v>4.5999999999999996</c:v>
                </c:pt>
                <c:pt idx="4059">
                  <c:v>3.8</c:v>
                </c:pt>
                <c:pt idx="4060">
                  <c:v>3.8</c:v>
                </c:pt>
                <c:pt idx="4061">
                  <c:v>4</c:v>
                </c:pt>
                <c:pt idx="4062">
                  <c:v>5.2</c:v>
                </c:pt>
                <c:pt idx="4063">
                  <c:v>6.8</c:v>
                </c:pt>
                <c:pt idx="4064">
                  <c:v>9.9</c:v>
                </c:pt>
                <c:pt idx="4065">
                  <c:v>8.4</c:v>
                </c:pt>
                <c:pt idx="4066">
                  <c:v>9.6999999999999993</c:v>
                </c:pt>
                <c:pt idx="4067">
                  <c:v>11.9</c:v>
                </c:pt>
                <c:pt idx="4068">
                  <c:v>8.9</c:v>
                </c:pt>
                <c:pt idx="4069">
                  <c:v>7.5</c:v>
                </c:pt>
                <c:pt idx="4070">
                  <c:v>4.5999999999999996</c:v>
                </c:pt>
                <c:pt idx="4071">
                  <c:v>4.5999999999999996</c:v>
                </c:pt>
                <c:pt idx="4072">
                  <c:v>5.5</c:v>
                </c:pt>
                <c:pt idx="4073">
                  <c:v>5.2</c:v>
                </c:pt>
                <c:pt idx="4074">
                  <c:v>9.1</c:v>
                </c:pt>
                <c:pt idx="4075">
                  <c:v>6.9</c:v>
                </c:pt>
                <c:pt idx="4076">
                  <c:v>8</c:v>
                </c:pt>
                <c:pt idx="4077">
                  <c:v>12</c:v>
                </c:pt>
                <c:pt idx="4078">
                  <c:v>14.2</c:v>
                </c:pt>
                <c:pt idx="4079">
                  <c:v>11.7</c:v>
                </c:pt>
                <c:pt idx="4080">
                  <c:v>10.199999999999999</c:v>
                </c:pt>
                <c:pt idx="4081">
                  <c:v>5.9</c:v>
                </c:pt>
                <c:pt idx="4082">
                  <c:v>5</c:v>
                </c:pt>
                <c:pt idx="4083">
                  <c:v>4.7</c:v>
                </c:pt>
                <c:pt idx="4084">
                  <c:v>4.2</c:v>
                </c:pt>
                <c:pt idx="4085">
                  <c:v>4.8</c:v>
                </c:pt>
                <c:pt idx="4086">
                  <c:v>6</c:v>
                </c:pt>
                <c:pt idx="4087">
                  <c:v>13.8</c:v>
                </c:pt>
                <c:pt idx="4088">
                  <c:v>14</c:v>
                </c:pt>
                <c:pt idx="4089">
                  <c:v>15.9</c:v>
                </c:pt>
                <c:pt idx="4090">
                  <c:v>12.9</c:v>
                </c:pt>
                <c:pt idx="4091">
                  <c:v>11.6</c:v>
                </c:pt>
                <c:pt idx="4092">
                  <c:v>9.6999999999999993</c:v>
                </c:pt>
                <c:pt idx="4093">
                  <c:v>7.2</c:v>
                </c:pt>
                <c:pt idx="4094">
                  <c:v>6.8</c:v>
                </c:pt>
                <c:pt idx="4095">
                  <c:v>5.2</c:v>
                </c:pt>
                <c:pt idx="4096">
                  <c:v>5.4</c:v>
                </c:pt>
                <c:pt idx="4097">
                  <c:v>5.4</c:v>
                </c:pt>
                <c:pt idx="4098">
                  <c:v>8.8000000000000007</c:v>
                </c:pt>
                <c:pt idx="4099">
                  <c:v>9.5</c:v>
                </c:pt>
                <c:pt idx="4100">
                  <c:v>11.9</c:v>
                </c:pt>
                <c:pt idx="4101">
                  <c:v>14.2</c:v>
                </c:pt>
                <c:pt idx="4102">
                  <c:v>11.8</c:v>
                </c:pt>
                <c:pt idx="4103">
                  <c:v>10.4</c:v>
                </c:pt>
                <c:pt idx="4104">
                  <c:v>7.5</c:v>
                </c:pt>
                <c:pt idx="4105">
                  <c:v>9.1</c:v>
                </c:pt>
                <c:pt idx="4106">
                  <c:v>8.1</c:v>
                </c:pt>
                <c:pt idx="4107">
                  <c:v>7.3</c:v>
                </c:pt>
                <c:pt idx="4108">
                  <c:v>5.0999999999999996</c:v>
                </c:pt>
                <c:pt idx="4109">
                  <c:v>5.0999999999999996</c:v>
                </c:pt>
                <c:pt idx="4110">
                  <c:v>6.4</c:v>
                </c:pt>
                <c:pt idx="4111">
                  <c:v>6.2</c:v>
                </c:pt>
                <c:pt idx="4112">
                  <c:v>8.1</c:v>
                </c:pt>
                <c:pt idx="4113">
                  <c:v>10</c:v>
                </c:pt>
                <c:pt idx="4114">
                  <c:v>10.4</c:v>
                </c:pt>
                <c:pt idx="4115">
                  <c:v>9.6</c:v>
                </c:pt>
                <c:pt idx="4116">
                  <c:v>10.3</c:v>
                </c:pt>
                <c:pt idx="4117">
                  <c:v>7.7</c:v>
                </c:pt>
                <c:pt idx="4118">
                  <c:v>6.5</c:v>
                </c:pt>
                <c:pt idx="4119">
                  <c:v>6.9</c:v>
                </c:pt>
                <c:pt idx="4120">
                  <c:v>6.8</c:v>
                </c:pt>
                <c:pt idx="4121">
                  <c:v>5.7</c:v>
                </c:pt>
                <c:pt idx="4122">
                  <c:v>8.4</c:v>
                </c:pt>
                <c:pt idx="4123">
                  <c:v>8</c:v>
                </c:pt>
                <c:pt idx="4124">
                  <c:v>12.1</c:v>
                </c:pt>
                <c:pt idx="4125">
                  <c:v>17.399999999999999</c:v>
                </c:pt>
                <c:pt idx="4126">
                  <c:v>13.9</c:v>
                </c:pt>
                <c:pt idx="4127">
                  <c:v>11.4</c:v>
                </c:pt>
                <c:pt idx="4128">
                  <c:v>8.5</c:v>
                </c:pt>
                <c:pt idx="4129">
                  <c:v>7.4</c:v>
                </c:pt>
                <c:pt idx="4130">
                  <c:v>6.6</c:v>
                </c:pt>
                <c:pt idx="4131">
                  <c:v>4.9000000000000004</c:v>
                </c:pt>
                <c:pt idx="4132">
                  <c:v>5.7</c:v>
                </c:pt>
                <c:pt idx="4133">
                  <c:v>6.2</c:v>
                </c:pt>
                <c:pt idx="4134">
                  <c:v>6</c:v>
                </c:pt>
                <c:pt idx="4135">
                  <c:v>11.6</c:v>
                </c:pt>
                <c:pt idx="4136">
                  <c:v>14.5</c:v>
                </c:pt>
                <c:pt idx="4137">
                  <c:v>9.9</c:v>
                </c:pt>
                <c:pt idx="4138">
                  <c:v>10.9</c:v>
                </c:pt>
                <c:pt idx="4139">
                  <c:v>9.4</c:v>
                </c:pt>
                <c:pt idx="4140">
                  <c:v>12.7</c:v>
                </c:pt>
                <c:pt idx="4141">
                  <c:v>14.4</c:v>
                </c:pt>
                <c:pt idx="4142">
                  <c:v>11.4</c:v>
                </c:pt>
                <c:pt idx="4143">
                  <c:v>14.4</c:v>
                </c:pt>
                <c:pt idx="4144">
                  <c:v>12.9</c:v>
                </c:pt>
                <c:pt idx="4145">
                  <c:v>8.1999999999999993</c:v>
                </c:pt>
                <c:pt idx="4146">
                  <c:v>9.4</c:v>
                </c:pt>
                <c:pt idx="4147">
                  <c:v>8.4</c:v>
                </c:pt>
                <c:pt idx="4148">
                  <c:v>7.5</c:v>
                </c:pt>
                <c:pt idx="4149">
                  <c:v>12.1</c:v>
                </c:pt>
                <c:pt idx="4150">
                  <c:v>11.1</c:v>
                </c:pt>
                <c:pt idx="4151">
                  <c:v>12.3</c:v>
                </c:pt>
                <c:pt idx="4152">
                  <c:v>12.1</c:v>
                </c:pt>
                <c:pt idx="4153">
                  <c:v>13.3</c:v>
                </c:pt>
                <c:pt idx="4154">
                  <c:v>14.6</c:v>
                </c:pt>
                <c:pt idx="4155">
                  <c:v>14.3</c:v>
                </c:pt>
                <c:pt idx="4156">
                  <c:v>13.6</c:v>
                </c:pt>
                <c:pt idx="4157">
                  <c:v>9.8000000000000007</c:v>
                </c:pt>
                <c:pt idx="4158">
                  <c:v>10.5</c:v>
                </c:pt>
                <c:pt idx="4159">
                  <c:v>10.7</c:v>
                </c:pt>
                <c:pt idx="4160">
                  <c:v>10.8</c:v>
                </c:pt>
                <c:pt idx="4161">
                  <c:v>13</c:v>
                </c:pt>
                <c:pt idx="4162">
                  <c:v>16.100000000000001</c:v>
                </c:pt>
                <c:pt idx="4163">
                  <c:v>13.7</c:v>
                </c:pt>
                <c:pt idx="4164">
                  <c:v>16.399999999999999</c:v>
                </c:pt>
                <c:pt idx="4165">
                  <c:v>10.6</c:v>
                </c:pt>
                <c:pt idx="4166">
                  <c:v>10.1</c:v>
                </c:pt>
                <c:pt idx="4167">
                  <c:v>11.1</c:v>
                </c:pt>
                <c:pt idx="4168">
                  <c:v>14.9</c:v>
                </c:pt>
                <c:pt idx="4169">
                  <c:v>12.1</c:v>
                </c:pt>
                <c:pt idx="4170">
                  <c:v>9.3000000000000007</c:v>
                </c:pt>
                <c:pt idx="4171">
                  <c:v>9.8000000000000007</c:v>
                </c:pt>
                <c:pt idx="4172">
                  <c:v>8.3000000000000007</c:v>
                </c:pt>
                <c:pt idx="4173">
                  <c:v>12.5</c:v>
                </c:pt>
                <c:pt idx="4174">
                  <c:v>10.6</c:v>
                </c:pt>
                <c:pt idx="4175">
                  <c:v>9.3000000000000007</c:v>
                </c:pt>
                <c:pt idx="4176">
                  <c:v>8.6999999999999993</c:v>
                </c:pt>
                <c:pt idx="4177">
                  <c:v>11.4</c:v>
                </c:pt>
                <c:pt idx="4178">
                  <c:v>14.4</c:v>
                </c:pt>
                <c:pt idx="4179">
                  <c:v>12</c:v>
                </c:pt>
                <c:pt idx="4180">
                  <c:v>10.8</c:v>
                </c:pt>
                <c:pt idx="4181">
                  <c:v>12.1</c:v>
                </c:pt>
                <c:pt idx="4182">
                  <c:v>10</c:v>
                </c:pt>
                <c:pt idx="4183">
                  <c:v>14</c:v>
                </c:pt>
                <c:pt idx="4184">
                  <c:v>12.4</c:v>
                </c:pt>
                <c:pt idx="4185">
                  <c:v>9.9</c:v>
                </c:pt>
                <c:pt idx="4186">
                  <c:v>11.3</c:v>
                </c:pt>
                <c:pt idx="4187">
                  <c:v>9.4</c:v>
                </c:pt>
                <c:pt idx="4188">
                  <c:v>12.9</c:v>
                </c:pt>
                <c:pt idx="4189">
                  <c:v>7.8</c:v>
                </c:pt>
                <c:pt idx="4190">
                  <c:v>11.4</c:v>
                </c:pt>
                <c:pt idx="4191">
                  <c:v>9.6999999999999993</c:v>
                </c:pt>
                <c:pt idx="4192">
                  <c:v>11.4</c:v>
                </c:pt>
                <c:pt idx="4193">
                  <c:v>13.5</c:v>
                </c:pt>
                <c:pt idx="4194">
                  <c:v>16.5</c:v>
                </c:pt>
                <c:pt idx="4195">
                  <c:v>12.2</c:v>
                </c:pt>
                <c:pt idx="4196">
                  <c:v>12.4</c:v>
                </c:pt>
                <c:pt idx="4197">
                  <c:v>13.5</c:v>
                </c:pt>
                <c:pt idx="4198">
                  <c:v>12.5</c:v>
                </c:pt>
                <c:pt idx="4199">
                  <c:v>11.8</c:v>
                </c:pt>
                <c:pt idx="4200">
                  <c:v>11.1</c:v>
                </c:pt>
                <c:pt idx="4201">
                  <c:v>10.6</c:v>
                </c:pt>
                <c:pt idx="4202">
                  <c:v>9.9</c:v>
                </c:pt>
                <c:pt idx="4203">
                  <c:v>15.7</c:v>
                </c:pt>
                <c:pt idx="4204">
                  <c:v>10.6</c:v>
                </c:pt>
                <c:pt idx="4205">
                  <c:v>12.4</c:v>
                </c:pt>
                <c:pt idx="4206">
                  <c:v>8.6</c:v>
                </c:pt>
                <c:pt idx="4207">
                  <c:v>13.1</c:v>
                </c:pt>
                <c:pt idx="4208">
                  <c:v>11.1</c:v>
                </c:pt>
                <c:pt idx="4209">
                  <c:v>11</c:v>
                </c:pt>
                <c:pt idx="4210">
                  <c:v>11</c:v>
                </c:pt>
                <c:pt idx="4211">
                  <c:v>15.1</c:v>
                </c:pt>
                <c:pt idx="4212">
                  <c:v>15.1</c:v>
                </c:pt>
                <c:pt idx="4213">
                  <c:v>12</c:v>
                </c:pt>
                <c:pt idx="4214">
                  <c:v>10.9</c:v>
                </c:pt>
                <c:pt idx="4215">
                  <c:v>13.8</c:v>
                </c:pt>
                <c:pt idx="4216">
                  <c:v>11.1</c:v>
                </c:pt>
                <c:pt idx="4217">
                  <c:v>10.4</c:v>
                </c:pt>
                <c:pt idx="4218">
                  <c:v>9.6</c:v>
                </c:pt>
                <c:pt idx="4219">
                  <c:v>9.1999999999999993</c:v>
                </c:pt>
                <c:pt idx="4220">
                  <c:v>9.6</c:v>
                </c:pt>
                <c:pt idx="4221">
                  <c:v>13.3</c:v>
                </c:pt>
                <c:pt idx="4222">
                  <c:v>12.1</c:v>
                </c:pt>
                <c:pt idx="4223">
                  <c:v>12.9</c:v>
                </c:pt>
                <c:pt idx="4224">
                  <c:v>14.4</c:v>
                </c:pt>
                <c:pt idx="4225">
                  <c:v>18.2</c:v>
                </c:pt>
                <c:pt idx="4226">
                  <c:v>9.1</c:v>
                </c:pt>
                <c:pt idx="4227">
                  <c:v>9.1</c:v>
                </c:pt>
                <c:pt idx="4228">
                  <c:v>9.8000000000000007</c:v>
                </c:pt>
                <c:pt idx="4229">
                  <c:v>9</c:v>
                </c:pt>
                <c:pt idx="4230">
                  <c:v>10.7</c:v>
                </c:pt>
                <c:pt idx="4231">
                  <c:v>14.2</c:v>
                </c:pt>
                <c:pt idx="4232">
                  <c:v>16.2</c:v>
                </c:pt>
                <c:pt idx="4233">
                  <c:v>13.5</c:v>
                </c:pt>
                <c:pt idx="4234">
                  <c:v>11.3</c:v>
                </c:pt>
                <c:pt idx="4235">
                  <c:v>9.3000000000000007</c:v>
                </c:pt>
                <c:pt idx="4236">
                  <c:v>9.6999999999999993</c:v>
                </c:pt>
                <c:pt idx="4237">
                  <c:v>14.2</c:v>
                </c:pt>
                <c:pt idx="4238">
                  <c:v>13.9</c:v>
                </c:pt>
                <c:pt idx="4239">
                  <c:v>15</c:v>
                </c:pt>
                <c:pt idx="4240">
                  <c:v>11</c:v>
                </c:pt>
                <c:pt idx="4241">
                  <c:v>13.9</c:v>
                </c:pt>
                <c:pt idx="4242">
                  <c:v>15.8</c:v>
                </c:pt>
                <c:pt idx="4243">
                  <c:v>7.3</c:v>
                </c:pt>
                <c:pt idx="4244">
                  <c:v>6.3</c:v>
                </c:pt>
                <c:pt idx="4245">
                  <c:v>7.1</c:v>
                </c:pt>
                <c:pt idx="4246">
                  <c:v>8.3000000000000007</c:v>
                </c:pt>
                <c:pt idx="4247">
                  <c:v>7.2</c:v>
                </c:pt>
                <c:pt idx="4248">
                  <c:v>6.3</c:v>
                </c:pt>
                <c:pt idx="4249">
                  <c:v>6.6</c:v>
                </c:pt>
                <c:pt idx="4250">
                  <c:v>5.3</c:v>
                </c:pt>
                <c:pt idx="4251">
                  <c:v>3.8</c:v>
                </c:pt>
                <c:pt idx="4252">
                  <c:v>9.4</c:v>
                </c:pt>
                <c:pt idx="4253">
                  <c:v>7.3</c:v>
                </c:pt>
                <c:pt idx="4254">
                  <c:v>8.1</c:v>
                </c:pt>
                <c:pt idx="4255">
                  <c:v>8.8000000000000007</c:v>
                </c:pt>
                <c:pt idx="4256">
                  <c:v>6.5</c:v>
                </c:pt>
                <c:pt idx="4257">
                  <c:v>5</c:v>
                </c:pt>
                <c:pt idx="4258">
                  <c:v>6.2</c:v>
                </c:pt>
                <c:pt idx="4259">
                  <c:v>6.6</c:v>
                </c:pt>
                <c:pt idx="4260">
                  <c:v>6.8</c:v>
                </c:pt>
                <c:pt idx="4261">
                  <c:v>9</c:v>
                </c:pt>
                <c:pt idx="4262">
                  <c:v>6.4</c:v>
                </c:pt>
                <c:pt idx="4263">
                  <c:v>5.8</c:v>
                </c:pt>
                <c:pt idx="4264">
                  <c:v>9.3000000000000007</c:v>
                </c:pt>
                <c:pt idx="4265">
                  <c:v>9.8000000000000007</c:v>
                </c:pt>
                <c:pt idx="4266">
                  <c:v>8.8000000000000007</c:v>
                </c:pt>
                <c:pt idx="4267">
                  <c:v>10.199999999999999</c:v>
                </c:pt>
                <c:pt idx="4268">
                  <c:v>7.4</c:v>
                </c:pt>
                <c:pt idx="4269">
                  <c:v>6.9</c:v>
                </c:pt>
                <c:pt idx="4270">
                  <c:v>8.9</c:v>
                </c:pt>
                <c:pt idx="4271">
                  <c:v>12.9</c:v>
                </c:pt>
                <c:pt idx="4272">
                  <c:v>4.9000000000000004</c:v>
                </c:pt>
                <c:pt idx="4273">
                  <c:v>42.3</c:v>
                </c:pt>
                <c:pt idx="4274">
                  <c:v>9.1</c:v>
                </c:pt>
                <c:pt idx="4275">
                  <c:v>13.5</c:v>
                </c:pt>
                <c:pt idx="4276">
                  <c:v>13.8</c:v>
                </c:pt>
                <c:pt idx="4277">
                  <c:v>9.1999999999999993</c:v>
                </c:pt>
                <c:pt idx="4278">
                  <c:v>13.5</c:v>
                </c:pt>
                <c:pt idx="4279">
                  <c:v>12.9</c:v>
                </c:pt>
                <c:pt idx="4280">
                  <c:v>10.7</c:v>
                </c:pt>
                <c:pt idx="4281">
                  <c:v>15.6</c:v>
                </c:pt>
                <c:pt idx="4282">
                  <c:v>7.4</c:v>
                </c:pt>
                <c:pt idx="4283">
                  <c:v>6.2</c:v>
                </c:pt>
                <c:pt idx="4284">
                  <c:v>9.9</c:v>
                </c:pt>
                <c:pt idx="4285">
                  <c:v>11.9</c:v>
                </c:pt>
                <c:pt idx="4286">
                  <c:v>6.4</c:v>
                </c:pt>
                <c:pt idx="4287">
                  <c:v>8</c:v>
                </c:pt>
                <c:pt idx="4288">
                  <c:v>5.0999999999999996</c:v>
                </c:pt>
                <c:pt idx="4289">
                  <c:v>6.9</c:v>
                </c:pt>
                <c:pt idx="4290">
                  <c:v>6.5</c:v>
                </c:pt>
                <c:pt idx="4291">
                  <c:v>6.1</c:v>
                </c:pt>
                <c:pt idx="4292">
                  <c:v>5</c:v>
                </c:pt>
                <c:pt idx="4293">
                  <c:v>5.7</c:v>
                </c:pt>
                <c:pt idx="4294">
                  <c:v>20.100000000000001</c:v>
                </c:pt>
                <c:pt idx="4295">
                  <c:v>15.5</c:v>
                </c:pt>
                <c:pt idx="4296">
                  <c:v>7.8</c:v>
                </c:pt>
                <c:pt idx="4297">
                  <c:v>7</c:v>
                </c:pt>
                <c:pt idx="4298">
                  <c:v>4.9000000000000004</c:v>
                </c:pt>
                <c:pt idx="4299">
                  <c:v>6</c:v>
                </c:pt>
                <c:pt idx="4300">
                  <c:v>7.8</c:v>
                </c:pt>
                <c:pt idx="4301">
                  <c:v>8</c:v>
                </c:pt>
                <c:pt idx="4302">
                  <c:v>30.6</c:v>
                </c:pt>
                <c:pt idx="4303">
                  <c:v>6.9</c:v>
                </c:pt>
                <c:pt idx="4304">
                  <c:v>7.8</c:v>
                </c:pt>
                <c:pt idx="4305">
                  <c:v>5.8</c:v>
                </c:pt>
                <c:pt idx="4306">
                  <c:v>8</c:v>
                </c:pt>
                <c:pt idx="4307">
                  <c:v>6</c:v>
                </c:pt>
                <c:pt idx="4308">
                  <c:v>4.8</c:v>
                </c:pt>
                <c:pt idx="4309">
                  <c:v>9</c:v>
                </c:pt>
                <c:pt idx="4310">
                  <c:v>7</c:v>
                </c:pt>
                <c:pt idx="4311">
                  <c:v>6.6</c:v>
                </c:pt>
                <c:pt idx="4312">
                  <c:v>10.9</c:v>
                </c:pt>
                <c:pt idx="4313">
                  <c:v>8.3000000000000007</c:v>
                </c:pt>
                <c:pt idx="4314">
                  <c:v>7.3</c:v>
                </c:pt>
                <c:pt idx="4315">
                  <c:v>7.9</c:v>
                </c:pt>
                <c:pt idx="4316">
                  <c:v>7.2</c:v>
                </c:pt>
                <c:pt idx="4317">
                  <c:v>6.7</c:v>
                </c:pt>
                <c:pt idx="4318">
                  <c:v>8.1999999999999993</c:v>
                </c:pt>
                <c:pt idx="4319">
                  <c:v>7.8</c:v>
                </c:pt>
                <c:pt idx="4320">
                  <c:v>5.5</c:v>
                </c:pt>
                <c:pt idx="4321">
                  <c:v>4.0999999999999996</c:v>
                </c:pt>
                <c:pt idx="4322">
                  <c:v>7.4</c:v>
                </c:pt>
                <c:pt idx="4323">
                  <c:v>7.1</c:v>
                </c:pt>
                <c:pt idx="4324">
                  <c:v>6.2</c:v>
                </c:pt>
                <c:pt idx="4325">
                  <c:v>10.7</c:v>
                </c:pt>
                <c:pt idx="4326">
                  <c:v>8.1999999999999993</c:v>
                </c:pt>
                <c:pt idx="4327">
                  <c:v>7.4</c:v>
                </c:pt>
                <c:pt idx="4328">
                  <c:v>5.8</c:v>
                </c:pt>
                <c:pt idx="4329">
                  <c:v>12.2</c:v>
                </c:pt>
                <c:pt idx="4330">
                  <c:v>8.4</c:v>
                </c:pt>
                <c:pt idx="4331">
                  <c:v>9.3000000000000007</c:v>
                </c:pt>
                <c:pt idx="4332">
                  <c:v>16.399999999999999</c:v>
                </c:pt>
                <c:pt idx="4333">
                  <c:v>4.3</c:v>
                </c:pt>
                <c:pt idx="4334">
                  <c:v>5.5</c:v>
                </c:pt>
                <c:pt idx="4335">
                  <c:v>7</c:v>
                </c:pt>
                <c:pt idx="4336">
                  <c:v>11.9</c:v>
                </c:pt>
                <c:pt idx="4337">
                  <c:v>11.6</c:v>
                </c:pt>
                <c:pt idx="4338">
                  <c:v>11.9</c:v>
                </c:pt>
                <c:pt idx="4339">
                  <c:v>11.9</c:v>
                </c:pt>
                <c:pt idx="4340">
                  <c:v>9.6</c:v>
                </c:pt>
                <c:pt idx="4341">
                  <c:v>8.6999999999999993</c:v>
                </c:pt>
                <c:pt idx="4342">
                  <c:v>6.1</c:v>
                </c:pt>
                <c:pt idx="4343">
                  <c:v>9.4</c:v>
                </c:pt>
                <c:pt idx="4344">
                  <c:v>8.4</c:v>
                </c:pt>
                <c:pt idx="4345">
                  <c:v>4.3</c:v>
                </c:pt>
                <c:pt idx="4346">
                  <c:v>4.7</c:v>
                </c:pt>
                <c:pt idx="4347">
                  <c:v>4.9000000000000004</c:v>
                </c:pt>
                <c:pt idx="4348">
                  <c:v>9.6</c:v>
                </c:pt>
                <c:pt idx="4349">
                  <c:v>12.5</c:v>
                </c:pt>
                <c:pt idx="4350">
                  <c:v>14.2</c:v>
                </c:pt>
                <c:pt idx="4351">
                  <c:v>10.5</c:v>
                </c:pt>
                <c:pt idx="4352">
                  <c:v>13.7</c:v>
                </c:pt>
                <c:pt idx="4353">
                  <c:v>9.4</c:v>
                </c:pt>
                <c:pt idx="4354">
                  <c:v>9.3000000000000007</c:v>
                </c:pt>
                <c:pt idx="4355">
                  <c:v>8</c:v>
                </c:pt>
                <c:pt idx="4356">
                  <c:v>6.6</c:v>
                </c:pt>
                <c:pt idx="4357">
                  <c:v>5.0999999999999996</c:v>
                </c:pt>
                <c:pt idx="4358">
                  <c:v>8.4</c:v>
                </c:pt>
                <c:pt idx="4359">
                  <c:v>9.4</c:v>
                </c:pt>
                <c:pt idx="4360">
                  <c:v>25</c:v>
                </c:pt>
                <c:pt idx="4361">
                  <c:v>18.5</c:v>
                </c:pt>
                <c:pt idx="4362">
                  <c:v>9.3000000000000007</c:v>
                </c:pt>
                <c:pt idx="4363">
                  <c:v>10.7</c:v>
                </c:pt>
                <c:pt idx="4364">
                  <c:v>9.3000000000000007</c:v>
                </c:pt>
                <c:pt idx="4365">
                  <c:v>15.5</c:v>
                </c:pt>
                <c:pt idx="4366">
                  <c:v>12.4</c:v>
                </c:pt>
                <c:pt idx="4367">
                  <c:v>9.3000000000000007</c:v>
                </c:pt>
                <c:pt idx="4368">
                  <c:v>6.3</c:v>
                </c:pt>
                <c:pt idx="4369">
                  <c:v>11.6</c:v>
                </c:pt>
                <c:pt idx="4370">
                  <c:v>9.9</c:v>
                </c:pt>
                <c:pt idx="4371">
                  <c:v>10.7</c:v>
                </c:pt>
                <c:pt idx="4372">
                  <c:v>20.3</c:v>
                </c:pt>
                <c:pt idx="4373">
                  <c:v>8.6</c:v>
                </c:pt>
                <c:pt idx="4374">
                  <c:v>10.8</c:v>
                </c:pt>
                <c:pt idx="4375">
                  <c:v>20.399999999999999</c:v>
                </c:pt>
                <c:pt idx="4376">
                  <c:v>8.5</c:v>
                </c:pt>
                <c:pt idx="4377">
                  <c:v>9.9</c:v>
                </c:pt>
                <c:pt idx="4378">
                  <c:v>10.1</c:v>
                </c:pt>
                <c:pt idx="4379">
                  <c:v>9.3000000000000007</c:v>
                </c:pt>
                <c:pt idx="4380">
                  <c:v>10.1</c:v>
                </c:pt>
                <c:pt idx="4381">
                  <c:v>6.1</c:v>
                </c:pt>
                <c:pt idx="4382">
                  <c:v>13</c:v>
                </c:pt>
                <c:pt idx="4383">
                  <c:v>9.3000000000000007</c:v>
                </c:pt>
                <c:pt idx="4384">
                  <c:v>10.6</c:v>
                </c:pt>
                <c:pt idx="4385">
                  <c:v>9.9</c:v>
                </c:pt>
                <c:pt idx="4386">
                  <c:v>9.3000000000000007</c:v>
                </c:pt>
                <c:pt idx="4387">
                  <c:v>8.3000000000000007</c:v>
                </c:pt>
                <c:pt idx="4388">
                  <c:v>8.1</c:v>
                </c:pt>
                <c:pt idx="4389">
                  <c:v>10.6</c:v>
                </c:pt>
                <c:pt idx="4390">
                  <c:v>11.2</c:v>
                </c:pt>
                <c:pt idx="4391">
                  <c:v>6.8</c:v>
                </c:pt>
                <c:pt idx="4392">
                  <c:v>7.1</c:v>
                </c:pt>
                <c:pt idx="4393">
                  <c:v>5.5</c:v>
                </c:pt>
                <c:pt idx="4394">
                  <c:v>5.5</c:v>
                </c:pt>
                <c:pt idx="4395">
                  <c:v>6.1</c:v>
                </c:pt>
                <c:pt idx="4396">
                  <c:v>8.6</c:v>
                </c:pt>
                <c:pt idx="4397">
                  <c:v>7.2</c:v>
                </c:pt>
                <c:pt idx="4398">
                  <c:v>5.5</c:v>
                </c:pt>
                <c:pt idx="4399">
                  <c:v>5.6</c:v>
                </c:pt>
                <c:pt idx="4400">
                  <c:v>5.3</c:v>
                </c:pt>
                <c:pt idx="4401">
                  <c:v>3.5</c:v>
                </c:pt>
                <c:pt idx="4402">
                  <c:v>8.9</c:v>
                </c:pt>
                <c:pt idx="4403">
                  <c:v>6.4</c:v>
                </c:pt>
                <c:pt idx="4404">
                  <c:v>7.9</c:v>
                </c:pt>
                <c:pt idx="4405">
                  <c:v>7.8</c:v>
                </c:pt>
                <c:pt idx="4406">
                  <c:v>5.2</c:v>
                </c:pt>
                <c:pt idx="4407">
                  <c:v>4.0999999999999996</c:v>
                </c:pt>
                <c:pt idx="4408">
                  <c:v>5.8</c:v>
                </c:pt>
                <c:pt idx="4409">
                  <c:v>6.2</c:v>
                </c:pt>
                <c:pt idx="4410">
                  <c:v>4.5999999999999996</c:v>
                </c:pt>
                <c:pt idx="4411">
                  <c:v>6.3</c:v>
                </c:pt>
                <c:pt idx="4412">
                  <c:v>5.8</c:v>
                </c:pt>
                <c:pt idx="4413">
                  <c:v>5.7</c:v>
                </c:pt>
                <c:pt idx="4414">
                  <c:v>12.1</c:v>
                </c:pt>
                <c:pt idx="4415">
                  <c:v>9.8000000000000007</c:v>
                </c:pt>
                <c:pt idx="4416">
                  <c:v>9.3000000000000007</c:v>
                </c:pt>
                <c:pt idx="4417">
                  <c:v>8.8000000000000007</c:v>
                </c:pt>
                <c:pt idx="4418">
                  <c:v>5.8</c:v>
                </c:pt>
                <c:pt idx="4419">
                  <c:v>5.3</c:v>
                </c:pt>
                <c:pt idx="4420">
                  <c:v>7.8</c:v>
                </c:pt>
                <c:pt idx="4421">
                  <c:v>6.6</c:v>
                </c:pt>
                <c:pt idx="4422">
                  <c:v>4.5999999999999996</c:v>
                </c:pt>
                <c:pt idx="4423">
                  <c:v>3.1</c:v>
                </c:pt>
                <c:pt idx="4424">
                  <c:v>6.1</c:v>
                </c:pt>
                <c:pt idx="4425">
                  <c:v>8.6</c:v>
                </c:pt>
                <c:pt idx="4426">
                  <c:v>8.1</c:v>
                </c:pt>
                <c:pt idx="4427">
                  <c:v>7.3</c:v>
                </c:pt>
                <c:pt idx="4428">
                  <c:v>7.1</c:v>
                </c:pt>
                <c:pt idx="4429">
                  <c:v>5.7</c:v>
                </c:pt>
                <c:pt idx="4430">
                  <c:v>6.3</c:v>
                </c:pt>
                <c:pt idx="4431">
                  <c:v>5.4</c:v>
                </c:pt>
                <c:pt idx="4432">
                  <c:v>9.1999999999999993</c:v>
                </c:pt>
                <c:pt idx="4433">
                  <c:v>7.7</c:v>
                </c:pt>
                <c:pt idx="4434">
                  <c:v>5.5</c:v>
                </c:pt>
                <c:pt idx="4435">
                  <c:v>6.4</c:v>
                </c:pt>
                <c:pt idx="4436">
                  <c:v>5.8</c:v>
                </c:pt>
                <c:pt idx="4437">
                  <c:v>4.9000000000000004</c:v>
                </c:pt>
                <c:pt idx="4438">
                  <c:v>5</c:v>
                </c:pt>
                <c:pt idx="4439">
                  <c:v>7.4</c:v>
                </c:pt>
                <c:pt idx="4440">
                  <c:v>6.1</c:v>
                </c:pt>
                <c:pt idx="4441">
                  <c:v>5.2</c:v>
                </c:pt>
                <c:pt idx="4442">
                  <c:v>4.5999999999999996</c:v>
                </c:pt>
                <c:pt idx="4443">
                  <c:v>3.9</c:v>
                </c:pt>
                <c:pt idx="4444">
                  <c:v>7.7</c:v>
                </c:pt>
                <c:pt idx="4445">
                  <c:v>7.6</c:v>
                </c:pt>
                <c:pt idx="4446">
                  <c:v>6.7</c:v>
                </c:pt>
                <c:pt idx="4447">
                  <c:v>6.7</c:v>
                </c:pt>
                <c:pt idx="4448">
                  <c:v>4.9000000000000004</c:v>
                </c:pt>
                <c:pt idx="4449">
                  <c:v>3.3</c:v>
                </c:pt>
                <c:pt idx="4450">
                  <c:v>5.8</c:v>
                </c:pt>
                <c:pt idx="4451">
                  <c:v>7.1</c:v>
                </c:pt>
                <c:pt idx="4452">
                  <c:v>6.5</c:v>
                </c:pt>
                <c:pt idx="4453">
                  <c:v>5.7</c:v>
                </c:pt>
                <c:pt idx="4454">
                  <c:v>5.8</c:v>
                </c:pt>
                <c:pt idx="4455">
                  <c:v>3.9</c:v>
                </c:pt>
                <c:pt idx="4456">
                  <c:v>7.5</c:v>
                </c:pt>
                <c:pt idx="4457">
                  <c:v>6.9</c:v>
                </c:pt>
                <c:pt idx="4458">
                  <c:v>3.9</c:v>
                </c:pt>
                <c:pt idx="4459">
                  <c:v>3.9</c:v>
                </c:pt>
                <c:pt idx="4460">
                  <c:v>5.4</c:v>
                </c:pt>
                <c:pt idx="4461">
                  <c:v>6.7</c:v>
                </c:pt>
                <c:pt idx="4462">
                  <c:v>8.1</c:v>
                </c:pt>
                <c:pt idx="4463">
                  <c:v>8.3000000000000007</c:v>
                </c:pt>
                <c:pt idx="4464">
                  <c:v>6.5</c:v>
                </c:pt>
                <c:pt idx="4465">
                  <c:v>7.2</c:v>
                </c:pt>
                <c:pt idx="4466">
                  <c:v>6.3</c:v>
                </c:pt>
                <c:pt idx="4467">
                  <c:v>4.9000000000000004</c:v>
                </c:pt>
                <c:pt idx="4468">
                  <c:v>7.9</c:v>
                </c:pt>
                <c:pt idx="4469">
                  <c:v>8.6999999999999993</c:v>
                </c:pt>
                <c:pt idx="4470">
                  <c:v>5.4</c:v>
                </c:pt>
                <c:pt idx="4471">
                  <c:v>3.4</c:v>
                </c:pt>
                <c:pt idx="4472">
                  <c:v>6.4</c:v>
                </c:pt>
                <c:pt idx="4473">
                  <c:v>4.4000000000000004</c:v>
                </c:pt>
                <c:pt idx="4474">
                  <c:v>6.8</c:v>
                </c:pt>
                <c:pt idx="4475">
                  <c:v>9</c:v>
                </c:pt>
                <c:pt idx="4476">
                  <c:v>8.3000000000000007</c:v>
                </c:pt>
                <c:pt idx="4477">
                  <c:v>7.3</c:v>
                </c:pt>
                <c:pt idx="4478">
                  <c:v>4.9000000000000004</c:v>
                </c:pt>
                <c:pt idx="4479">
                  <c:v>5.2</c:v>
                </c:pt>
                <c:pt idx="4480">
                  <c:v>7</c:v>
                </c:pt>
                <c:pt idx="4481">
                  <c:v>8.1</c:v>
                </c:pt>
                <c:pt idx="4482">
                  <c:v>9.4</c:v>
                </c:pt>
                <c:pt idx="4483">
                  <c:v>4.0999999999999996</c:v>
                </c:pt>
                <c:pt idx="4484">
                  <c:v>6</c:v>
                </c:pt>
                <c:pt idx="4485">
                  <c:v>8.6999999999999993</c:v>
                </c:pt>
                <c:pt idx="4486">
                  <c:v>8.9</c:v>
                </c:pt>
                <c:pt idx="4487">
                  <c:v>10.3</c:v>
                </c:pt>
                <c:pt idx="4488">
                  <c:v>9.5</c:v>
                </c:pt>
                <c:pt idx="4489">
                  <c:v>9.6999999999999993</c:v>
                </c:pt>
                <c:pt idx="4490">
                  <c:v>5.9</c:v>
                </c:pt>
                <c:pt idx="4491">
                  <c:v>6.9</c:v>
                </c:pt>
                <c:pt idx="4492">
                  <c:v>5.8</c:v>
                </c:pt>
                <c:pt idx="4493">
                  <c:v>6.3</c:v>
                </c:pt>
                <c:pt idx="4494">
                  <c:v>4.5999999999999996</c:v>
                </c:pt>
                <c:pt idx="4495">
                  <c:v>5.8</c:v>
                </c:pt>
                <c:pt idx="4496">
                  <c:v>4.8</c:v>
                </c:pt>
                <c:pt idx="4497">
                  <c:v>6.9</c:v>
                </c:pt>
                <c:pt idx="4498">
                  <c:v>6.6</c:v>
                </c:pt>
                <c:pt idx="4499">
                  <c:v>8</c:v>
                </c:pt>
                <c:pt idx="4500">
                  <c:v>7.6</c:v>
                </c:pt>
                <c:pt idx="4501">
                  <c:v>7.1</c:v>
                </c:pt>
                <c:pt idx="4502">
                  <c:v>7.4</c:v>
                </c:pt>
                <c:pt idx="4503">
                  <c:v>8.6999999999999993</c:v>
                </c:pt>
                <c:pt idx="4504">
                  <c:v>7.4</c:v>
                </c:pt>
                <c:pt idx="4505">
                  <c:v>5.7</c:v>
                </c:pt>
                <c:pt idx="4506">
                  <c:v>4.4000000000000004</c:v>
                </c:pt>
                <c:pt idx="4507">
                  <c:v>6.9</c:v>
                </c:pt>
                <c:pt idx="4508">
                  <c:v>7.1</c:v>
                </c:pt>
                <c:pt idx="4509">
                  <c:v>8</c:v>
                </c:pt>
                <c:pt idx="4510">
                  <c:v>9.1999999999999993</c:v>
                </c:pt>
                <c:pt idx="4511">
                  <c:v>7.9</c:v>
                </c:pt>
                <c:pt idx="4512">
                  <c:v>7.2</c:v>
                </c:pt>
                <c:pt idx="4513">
                  <c:v>6.1</c:v>
                </c:pt>
                <c:pt idx="4514">
                  <c:v>5.5</c:v>
                </c:pt>
                <c:pt idx="4515">
                  <c:v>9.6999999999999993</c:v>
                </c:pt>
                <c:pt idx="4516">
                  <c:v>9</c:v>
                </c:pt>
                <c:pt idx="4517">
                  <c:v>6.9</c:v>
                </c:pt>
                <c:pt idx="4518">
                  <c:v>6.7</c:v>
                </c:pt>
                <c:pt idx="4519">
                  <c:v>10.199999999999999</c:v>
                </c:pt>
                <c:pt idx="4520">
                  <c:v>10.6</c:v>
                </c:pt>
                <c:pt idx="4521">
                  <c:v>9.1999999999999993</c:v>
                </c:pt>
                <c:pt idx="4522">
                  <c:v>9.5</c:v>
                </c:pt>
                <c:pt idx="4523">
                  <c:v>9.6</c:v>
                </c:pt>
                <c:pt idx="4524">
                  <c:v>8.9</c:v>
                </c:pt>
                <c:pt idx="4525">
                  <c:v>6.7</c:v>
                </c:pt>
                <c:pt idx="4526">
                  <c:v>4.2</c:v>
                </c:pt>
                <c:pt idx="4527">
                  <c:v>9.8000000000000007</c:v>
                </c:pt>
                <c:pt idx="4528">
                  <c:v>9.6999999999999993</c:v>
                </c:pt>
                <c:pt idx="4529">
                  <c:v>11.2</c:v>
                </c:pt>
                <c:pt idx="4530">
                  <c:v>8.8000000000000007</c:v>
                </c:pt>
                <c:pt idx="4531">
                  <c:v>12.4</c:v>
                </c:pt>
                <c:pt idx="4532">
                  <c:v>9.4</c:v>
                </c:pt>
                <c:pt idx="4533">
                  <c:v>8.4</c:v>
                </c:pt>
                <c:pt idx="4534">
                  <c:v>7.6</c:v>
                </c:pt>
                <c:pt idx="4535">
                  <c:v>9.1</c:v>
                </c:pt>
                <c:pt idx="4536">
                  <c:v>6.6</c:v>
                </c:pt>
                <c:pt idx="4537">
                  <c:v>5.8</c:v>
                </c:pt>
                <c:pt idx="4538">
                  <c:v>5.7</c:v>
                </c:pt>
                <c:pt idx="4539">
                  <c:v>6</c:v>
                </c:pt>
                <c:pt idx="4540">
                  <c:v>8.1999999999999993</c:v>
                </c:pt>
                <c:pt idx="4541">
                  <c:v>9.3000000000000007</c:v>
                </c:pt>
                <c:pt idx="4542">
                  <c:v>10.199999999999999</c:v>
                </c:pt>
                <c:pt idx="4543">
                  <c:v>10.4</c:v>
                </c:pt>
                <c:pt idx="4544">
                  <c:v>9.5</c:v>
                </c:pt>
                <c:pt idx="4545">
                  <c:v>9</c:v>
                </c:pt>
                <c:pt idx="4546">
                  <c:v>8.5</c:v>
                </c:pt>
                <c:pt idx="4547">
                  <c:v>8.8000000000000007</c:v>
                </c:pt>
                <c:pt idx="4548">
                  <c:v>8.1999999999999993</c:v>
                </c:pt>
                <c:pt idx="4549">
                  <c:v>8.6</c:v>
                </c:pt>
                <c:pt idx="4550">
                  <c:v>9.1999999999999993</c:v>
                </c:pt>
                <c:pt idx="4551">
                  <c:v>8.1</c:v>
                </c:pt>
                <c:pt idx="4552">
                  <c:v>8.8000000000000007</c:v>
                </c:pt>
                <c:pt idx="4553">
                  <c:v>10.6</c:v>
                </c:pt>
                <c:pt idx="4554">
                  <c:v>7.7</c:v>
                </c:pt>
                <c:pt idx="4555">
                  <c:v>9.1999999999999993</c:v>
                </c:pt>
                <c:pt idx="4556">
                  <c:v>9</c:v>
                </c:pt>
                <c:pt idx="4557">
                  <c:v>9.1999999999999993</c:v>
                </c:pt>
                <c:pt idx="4558">
                  <c:v>8.6999999999999993</c:v>
                </c:pt>
                <c:pt idx="4559">
                  <c:v>9.1999999999999993</c:v>
                </c:pt>
                <c:pt idx="4560">
                  <c:v>9.1999999999999993</c:v>
                </c:pt>
                <c:pt idx="4561">
                  <c:v>8.5</c:v>
                </c:pt>
                <c:pt idx="4562">
                  <c:v>9.6</c:v>
                </c:pt>
                <c:pt idx="4563">
                  <c:v>9.1999999999999993</c:v>
                </c:pt>
                <c:pt idx="4564">
                  <c:v>12.1</c:v>
                </c:pt>
                <c:pt idx="4565">
                  <c:v>11.2</c:v>
                </c:pt>
                <c:pt idx="4566">
                  <c:v>11.3</c:v>
                </c:pt>
                <c:pt idx="4567">
                  <c:v>9.1999999999999993</c:v>
                </c:pt>
                <c:pt idx="4568">
                  <c:v>8.6</c:v>
                </c:pt>
                <c:pt idx="4569">
                  <c:v>8.3000000000000007</c:v>
                </c:pt>
                <c:pt idx="4570">
                  <c:v>8.6</c:v>
                </c:pt>
                <c:pt idx="4571">
                  <c:v>8.5</c:v>
                </c:pt>
                <c:pt idx="4572">
                  <c:v>9.8000000000000007</c:v>
                </c:pt>
                <c:pt idx="4573">
                  <c:v>9.1999999999999993</c:v>
                </c:pt>
                <c:pt idx="4574">
                  <c:v>10.4</c:v>
                </c:pt>
                <c:pt idx="4575">
                  <c:v>9.8000000000000007</c:v>
                </c:pt>
                <c:pt idx="4576">
                  <c:v>12.6</c:v>
                </c:pt>
                <c:pt idx="4577">
                  <c:v>8.1</c:v>
                </c:pt>
                <c:pt idx="4578">
                  <c:v>8.4</c:v>
                </c:pt>
                <c:pt idx="4579">
                  <c:v>8.6999999999999993</c:v>
                </c:pt>
                <c:pt idx="4580">
                  <c:v>9.6</c:v>
                </c:pt>
                <c:pt idx="4581">
                  <c:v>8.3000000000000007</c:v>
                </c:pt>
                <c:pt idx="4582">
                  <c:v>7.4</c:v>
                </c:pt>
                <c:pt idx="4583">
                  <c:v>7.9</c:v>
                </c:pt>
                <c:pt idx="4584">
                  <c:v>7.8</c:v>
                </c:pt>
                <c:pt idx="4585">
                  <c:v>8.1999999999999993</c:v>
                </c:pt>
                <c:pt idx="4586">
                  <c:v>8.9</c:v>
                </c:pt>
                <c:pt idx="4587">
                  <c:v>8.1999999999999993</c:v>
                </c:pt>
                <c:pt idx="4588">
                  <c:v>7.7</c:v>
                </c:pt>
                <c:pt idx="4589">
                  <c:v>6.9</c:v>
                </c:pt>
                <c:pt idx="4590">
                  <c:v>9.6999999999999993</c:v>
                </c:pt>
                <c:pt idx="4591">
                  <c:v>7.3</c:v>
                </c:pt>
                <c:pt idx="4592">
                  <c:v>8.6</c:v>
                </c:pt>
                <c:pt idx="4593">
                  <c:v>7.6</c:v>
                </c:pt>
                <c:pt idx="4594">
                  <c:v>7.8</c:v>
                </c:pt>
                <c:pt idx="4595">
                  <c:v>7.6</c:v>
                </c:pt>
                <c:pt idx="4596">
                  <c:v>8.9</c:v>
                </c:pt>
                <c:pt idx="4597">
                  <c:v>8.8000000000000007</c:v>
                </c:pt>
                <c:pt idx="4598">
                  <c:v>7.8</c:v>
                </c:pt>
                <c:pt idx="4599">
                  <c:v>7.5</c:v>
                </c:pt>
                <c:pt idx="4600">
                  <c:v>7.6</c:v>
                </c:pt>
                <c:pt idx="4601">
                  <c:v>7.9</c:v>
                </c:pt>
                <c:pt idx="4602">
                  <c:v>9.1999999999999993</c:v>
                </c:pt>
                <c:pt idx="4603">
                  <c:v>5.8</c:v>
                </c:pt>
                <c:pt idx="4604">
                  <c:v>8.8000000000000007</c:v>
                </c:pt>
                <c:pt idx="4605">
                  <c:v>8.9</c:v>
                </c:pt>
                <c:pt idx="4606">
                  <c:v>8.3000000000000007</c:v>
                </c:pt>
                <c:pt idx="4607">
                  <c:v>10.199999999999999</c:v>
                </c:pt>
                <c:pt idx="4608">
                  <c:v>10.9</c:v>
                </c:pt>
                <c:pt idx="4609">
                  <c:v>10.4</c:v>
                </c:pt>
                <c:pt idx="4610">
                  <c:v>9.6</c:v>
                </c:pt>
                <c:pt idx="4611">
                  <c:v>12.2</c:v>
                </c:pt>
                <c:pt idx="4612">
                  <c:v>8.1</c:v>
                </c:pt>
                <c:pt idx="4613">
                  <c:v>9.1999999999999993</c:v>
                </c:pt>
                <c:pt idx="4614">
                  <c:v>8.3000000000000007</c:v>
                </c:pt>
                <c:pt idx="4615">
                  <c:v>7.9</c:v>
                </c:pt>
                <c:pt idx="4616">
                  <c:v>7.7</c:v>
                </c:pt>
                <c:pt idx="4617">
                  <c:v>10.7</c:v>
                </c:pt>
                <c:pt idx="4618">
                  <c:v>8.1999999999999993</c:v>
                </c:pt>
                <c:pt idx="4619">
                  <c:v>9.1999999999999993</c:v>
                </c:pt>
                <c:pt idx="4620">
                  <c:v>9.8000000000000007</c:v>
                </c:pt>
                <c:pt idx="4621">
                  <c:v>9.6</c:v>
                </c:pt>
                <c:pt idx="4622">
                  <c:v>8.6999999999999993</c:v>
                </c:pt>
                <c:pt idx="4623">
                  <c:v>9.3000000000000007</c:v>
                </c:pt>
                <c:pt idx="4624">
                  <c:v>8.9</c:v>
                </c:pt>
                <c:pt idx="4625">
                  <c:v>8.3000000000000007</c:v>
                </c:pt>
                <c:pt idx="4626">
                  <c:v>10.9</c:v>
                </c:pt>
                <c:pt idx="4627">
                  <c:v>8.1999999999999993</c:v>
                </c:pt>
                <c:pt idx="4628">
                  <c:v>8.5</c:v>
                </c:pt>
                <c:pt idx="4629">
                  <c:v>9.6999999999999993</c:v>
                </c:pt>
                <c:pt idx="4630">
                  <c:v>10.6</c:v>
                </c:pt>
                <c:pt idx="4631">
                  <c:v>10.4</c:v>
                </c:pt>
                <c:pt idx="4632">
                  <c:v>11.7</c:v>
                </c:pt>
                <c:pt idx="4633">
                  <c:v>10.199999999999999</c:v>
                </c:pt>
                <c:pt idx="4634">
                  <c:v>9.6</c:v>
                </c:pt>
                <c:pt idx="4635">
                  <c:v>9.1999999999999993</c:v>
                </c:pt>
                <c:pt idx="4636">
                  <c:v>15.6</c:v>
                </c:pt>
                <c:pt idx="4637">
                  <c:v>8.6999999999999993</c:v>
                </c:pt>
                <c:pt idx="4638">
                  <c:v>9.4</c:v>
                </c:pt>
                <c:pt idx="4639">
                  <c:v>8.5</c:v>
                </c:pt>
                <c:pt idx="4640">
                  <c:v>8.6999999999999993</c:v>
                </c:pt>
                <c:pt idx="4641">
                  <c:v>9.1</c:v>
                </c:pt>
                <c:pt idx="4642">
                  <c:v>9.5</c:v>
                </c:pt>
                <c:pt idx="4643">
                  <c:v>9.5</c:v>
                </c:pt>
                <c:pt idx="4644">
                  <c:v>11.1</c:v>
                </c:pt>
                <c:pt idx="4645">
                  <c:v>10.3</c:v>
                </c:pt>
                <c:pt idx="4646">
                  <c:v>9.8000000000000007</c:v>
                </c:pt>
                <c:pt idx="4647">
                  <c:v>9.9</c:v>
                </c:pt>
                <c:pt idx="4648">
                  <c:v>8.9</c:v>
                </c:pt>
                <c:pt idx="4649">
                  <c:v>9.1</c:v>
                </c:pt>
                <c:pt idx="4650">
                  <c:v>8.8000000000000007</c:v>
                </c:pt>
                <c:pt idx="4651">
                  <c:v>10.6</c:v>
                </c:pt>
                <c:pt idx="4652">
                  <c:v>9</c:v>
                </c:pt>
                <c:pt idx="4653">
                  <c:v>9.5</c:v>
                </c:pt>
                <c:pt idx="4654">
                  <c:v>9.8000000000000007</c:v>
                </c:pt>
                <c:pt idx="4655">
                  <c:v>11.3</c:v>
                </c:pt>
                <c:pt idx="4656">
                  <c:v>12.2</c:v>
                </c:pt>
                <c:pt idx="4657">
                  <c:v>12.2</c:v>
                </c:pt>
                <c:pt idx="4658">
                  <c:v>11.8</c:v>
                </c:pt>
                <c:pt idx="4659">
                  <c:v>10.5</c:v>
                </c:pt>
                <c:pt idx="4660">
                  <c:v>9.9</c:v>
                </c:pt>
                <c:pt idx="4661">
                  <c:v>10.4</c:v>
                </c:pt>
                <c:pt idx="4662">
                  <c:v>12.1</c:v>
                </c:pt>
                <c:pt idx="4663">
                  <c:v>12.4</c:v>
                </c:pt>
                <c:pt idx="4664">
                  <c:v>11.2</c:v>
                </c:pt>
                <c:pt idx="4665">
                  <c:v>11.3</c:v>
                </c:pt>
                <c:pt idx="4666">
                  <c:v>12.1</c:v>
                </c:pt>
                <c:pt idx="4667">
                  <c:v>12.3</c:v>
                </c:pt>
                <c:pt idx="4668">
                  <c:v>12.4</c:v>
                </c:pt>
                <c:pt idx="4669">
                  <c:v>13.8</c:v>
                </c:pt>
                <c:pt idx="4670">
                  <c:v>11.8</c:v>
                </c:pt>
                <c:pt idx="4671">
                  <c:v>11.4</c:v>
                </c:pt>
                <c:pt idx="4672">
                  <c:v>10.8</c:v>
                </c:pt>
                <c:pt idx="4673">
                  <c:v>9.9</c:v>
                </c:pt>
                <c:pt idx="4674">
                  <c:v>9.6</c:v>
                </c:pt>
                <c:pt idx="4675">
                  <c:v>11.8</c:v>
                </c:pt>
                <c:pt idx="4676">
                  <c:v>11.1</c:v>
                </c:pt>
                <c:pt idx="4677">
                  <c:v>11.4</c:v>
                </c:pt>
                <c:pt idx="4678">
                  <c:v>11.9</c:v>
                </c:pt>
                <c:pt idx="4679">
                  <c:v>12.3</c:v>
                </c:pt>
                <c:pt idx="4680">
                  <c:v>11.8</c:v>
                </c:pt>
                <c:pt idx="4681">
                  <c:v>12.7</c:v>
                </c:pt>
                <c:pt idx="4682">
                  <c:v>10.7</c:v>
                </c:pt>
                <c:pt idx="4683">
                  <c:v>10.4</c:v>
                </c:pt>
                <c:pt idx="4684">
                  <c:v>12.7</c:v>
                </c:pt>
                <c:pt idx="4685">
                  <c:v>14.5</c:v>
                </c:pt>
                <c:pt idx="4686">
                  <c:v>12.3</c:v>
                </c:pt>
                <c:pt idx="4687">
                  <c:v>11.5</c:v>
                </c:pt>
                <c:pt idx="4688">
                  <c:v>15</c:v>
                </c:pt>
                <c:pt idx="4689">
                  <c:v>15.7</c:v>
                </c:pt>
                <c:pt idx="4690">
                  <c:v>13.4</c:v>
                </c:pt>
                <c:pt idx="4691">
                  <c:v>11.8</c:v>
                </c:pt>
                <c:pt idx="4692">
                  <c:v>10.6</c:v>
                </c:pt>
                <c:pt idx="4693">
                  <c:v>15.1</c:v>
                </c:pt>
                <c:pt idx="4694">
                  <c:v>17.899999999999999</c:v>
                </c:pt>
                <c:pt idx="4695">
                  <c:v>14</c:v>
                </c:pt>
                <c:pt idx="4696">
                  <c:v>11.9</c:v>
                </c:pt>
                <c:pt idx="4697">
                  <c:v>13.5</c:v>
                </c:pt>
                <c:pt idx="4698">
                  <c:v>11.5</c:v>
                </c:pt>
                <c:pt idx="4699">
                  <c:v>12.4</c:v>
                </c:pt>
                <c:pt idx="4700">
                  <c:v>11.4</c:v>
                </c:pt>
                <c:pt idx="4701">
                  <c:v>9.6</c:v>
                </c:pt>
                <c:pt idx="4702">
                  <c:v>14.7</c:v>
                </c:pt>
                <c:pt idx="4703">
                  <c:v>13.2</c:v>
                </c:pt>
                <c:pt idx="4704">
                  <c:v>13.8</c:v>
                </c:pt>
                <c:pt idx="4705">
                  <c:v>11.5</c:v>
                </c:pt>
                <c:pt idx="4706">
                  <c:v>13.2</c:v>
                </c:pt>
                <c:pt idx="4707">
                  <c:v>9.8000000000000007</c:v>
                </c:pt>
                <c:pt idx="4708">
                  <c:v>13.6</c:v>
                </c:pt>
                <c:pt idx="4709">
                  <c:v>17.3</c:v>
                </c:pt>
                <c:pt idx="4710">
                  <c:v>12.8</c:v>
                </c:pt>
                <c:pt idx="4711">
                  <c:v>14.1</c:v>
                </c:pt>
                <c:pt idx="4712">
                  <c:v>12</c:v>
                </c:pt>
                <c:pt idx="4713">
                  <c:v>27.2</c:v>
                </c:pt>
                <c:pt idx="4714">
                  <c:v>15.4</c:v>
                </c:pt>
                <c:pt idx="4715">
                  <c:v>13.8</c:v>
                </c:pt>
                <c:pt idx="4716">
                  <c:v>13</c:v>
                </c:pt>
                <c:pt idx="4717">
                  <c:v>14.2</c:v>
                </c:pt>
                <c:pt idx="4718">
                  <c:v>13.5</c:v>
                </c:pt>
                <c:pt idx="4719">
                  <c:v>14.7</c:v>
                </c:pt>
                <c:pt idx="4720">
                  <c:v>14.7</c:v>
                </c:pt>
                <c:pt idx="4721">
                  <c:v>13.3</c:v>
                </c:pt>
                <c:pt idx="4722">
                  <c:v>15.3</c:v>
                </c:pt>
                <c:pt idx="4723">
                  <c:v>16.899999999999999</c:v>
                </c:pt>
                <c:pt idx="4724">
                  <c:v>13.5</c:v>
                </c:pt>
                <c:pt idx="4725">
                  <c:v>12.3</c:v>
                </c:pt>
                <c:pt idx="4726">
                  <c:v>14.6</c:v>
                </c:pt>
                <c:pt idx="4727">
                  <c:v>11.2</c:v>
                </c:pt>
                <c:pt idx="4728">
                  <c:v>15.4</c:v>
                </c:pt>
                <c:pt idx="4729">
                  <c:v>10.7</c:v>
                </c:pt>
                <c:pt idx="4730">
                  <c:v>14.3</c:v>
                </c:pt>
                <c:pt idx="4731">
                  <c:v>20.8</c:v>
                </c:pt>
                <c:pt idx="4732">
                  <c:v>17.399999999999999</c:v>
                </c:pt>
                <c:pt idx="4733">
                  <c:v>15.3</c:v>
                </c:pt>
                <c:pt idx="4734">
                  <c:v>12.2</c:v>
                </c:pt>
                <c:pt idx="4735">
                  <c:v>19</c:v>
                </c:pt>
                <c:pt idx="4736">
                  <c:v>15.9</c:v>
                </c:pt>
                <c:pt idx="4737">
                  <c:v>20.6</c:v>
                </c:pt>
                <c:pt idx="4738">
                  <c:v>17.899999999999999</c:v>
                </c:pt>
                <c:pt idx="4739">
                  <c:v>18.5</c:v>
                </c:pt>
                <c:pt idx="4740">
                  <c:v>17.3</c:v>
                </c:pt>
                <c:pt idx="4741">
                  <c:v>15.7</c:v>
                </c:pt>
                <c:pt idx="4742">
                  <c:v>11.7</c:v>
                </c:pt>
                <c:pt idx="4743">
                  <c:v>13.8</c:v>
                </c:pt>
                <c:pt idx="4744">
                  <c:v>16.8</c:v>
                </c:pt>
                <c:pt idx="4745">
                  <c:v>18.899999999999999</c:v>
                </c:pt>
                <c:pt idx="4746">
                  <c:v>12.7</c:v>
                </c:pt>
                <c:pt idx="4747">
                  <c:v>16.3</c:v>
                </c:pt>
                <c:pt idx="4748">
                  <c:v>16.2</c:v>
                </c:pt>
                <c:pt idx="4749">
                  <c:v>17.5</c:v>
                </c:pt>
                <c:pt idx="4750">
                  <c:v>17.8</c:v>
                </c:pt>
                <c:pt idx="4751">
                  <c:v>18.2</c:v>
                </c:pt>
                <c:pt idx="4752">
                  <c:v>18.8</c:v>
                </c:pt>
                <c:pt idx="4753">
                  <c:v>18.3</c:v>
                </c:pt>
                <c:pt idx="4754">
                  <c:v>15.2</c:v>
                </c:pt>
                <c:pt idx="4755">
                  <c:v>13.9</c:v>
                </c:pt>
                <c:pt idx="4756">
                  <c:v>17</c:v>
                </c:pt>
                <c:pt idx="4757">
                  <c:v>14.9</c:v>
                </c:pt>
                <c:pt idx="4758">
                  <c:v>13.1</c:v>
                </c:pt>
                <c:pt idx="4759">
                  <c:v>10.8</c:v>
                </c:pt>
                <c:pt idx="4760">
                  <c:v>22.9</c:v>
                </c:pt>
                <c:pt idx="4761">
                  <c:v>19.899999999999999</c:v>
                </c:pt>
                <c:pt idx="4762">
                  <c:v>20.3</c:v>
                </c:pt>
                <c:pt idx="4763">
                  <c:v>16.8</c:v>
                </c:pt>
                <c:pt idx="4764">
                  <c:v>13.8</c:v>
                </c:pt>
                <c:pt idx="4765">
                  <c:v>13.4</c:v>
                </c:pt>
                <c:pt idx="4766">
                  <c:v>15.3</c:v>
                </c:pt>
                <c:pt idx="4767">
                  <c:v>18.5</c:v>
                </c:pt>
                <c:pt idx="4768">
                  <c:v>16.8</c:v>
                </c:pt>
                <c:pt idx="4769">
                  <c:v>15.2</c:v>
                </c:pt>
                <c:pt idx="4770">
                  <c:v>4.5</c:v>
                </c:pt>
                <c:pt idx="4771">
                  <c:v>3.8</c:v>
                </c:pt>
                <c:pt idx="4772">
                  <c:v>4.7</c:v>
                </c:pt>
                <c:pt idx="4773">
                  <c:v>5</c:v>
                </c:pt>
                <c:pt idx="4774">
                  <c:v>5.5</c:v>
                </c:pt>
                <c:pt idx="4775">
                  <c:v>8.6999999999999993</c:v>
                </c:pt>
                <c:pt idx="4776">
                  <c:v>7.5</c:v>
                </c:pt>
                <c:pt idx="4777">
                  <c:v>6.1</c:v>
                </c:pt>
                <c:pt idx="4778">
                  <c:v>6.7</c:v>
                </c:pt>
                <c:pt idx="4779">
                  <c:v>5.9</c:v>
                </c:pt>
                <c:pt idx="4780">
                  <c:v>4.7</c:v>
                </c:pt>
                <c:pt idx="4781">
                  <c:v>11.2</c:v>
                </c:pt>
                <c:pt idx="4782">
                  <c:v>6.4</c:v>
                </c:pt>
                <c:pt idx="4783">
                  <c:v>8</c:v>
                </c:pt>
                <c:pt idx="4784">
                  <c:v>8.4</c:v>
                </c:pt>
                <c:pt idx="4785">
                  <c:v>7.9</c:v>
                </c:pt>
                <c:pt idx="4786">
                  <c:v>3.9</c:v>
                </c:pt>
                <c:pt idx="4787">
                  <c:v>6.2</c:v>
                </c:pt>
                <c:pt idx="4788">
                  <c:v>6.9</c:v>
                </c:pt>
                <c:pt idx="4789">
                  <c:v>5.6</c:v>
                </c:pt>
                <c:pt idx="4790">
                  <c:v>5.4</c:v>
                </c:pt>
                <c:pt idx="4791">
                  <c:v>5.3</c:v>
                </c:pt>
                <c:pt idx="4792">
                  <c:v>4.7</c:v>
                </c:pt>
                <c:pt idx="4793">
                  <c:v>6.1</c:v>
                </c:pt>
                <c:pt idx="4794">
                  <c:v>6.6</c:v>
                </c:pt>
                <c:pt idx="4795">
                  <c:v>6.7</c:v>
                </c:pt>
                <c:pt idx="4796">
                  <c:v>7.8</c:v>
                </c:pt>
                <c:pt idx="4797">
                  <c:v>6.6</c:v>
                </c:pt>
                <c:pt idx="4798">
                  <c:v>6.5</c:v>
                </c:pt>
                <c:pt idx="4799">
                  <c:v>6.7</c:v>
                </c:pt>
                <c:pt idx="4800">
                  <c:v>5.8</c:v>
                </c:pt>
                <c:pt idx="4801">
                  <c:v>5.9</c:v>
                </c:pt>
                <c:pt idx="4802">
                  <c:v>6.2</c:v>
                </c:pt>
                <c:pt idx="4803">
                  <c:v>5.4</c:v>
                </c:pt>
                <c:pt idx="4804">
                  <c:v>4.9000000000000004</c:v>
                </c:pt>
                <c:pt idx="4805">
                  <c:v>4.8</c:v>
                </c:pt>
                <c:pt idx="4806">
                  <c:v>5.5</c:v>
                </c:pt>
                <c:pt idx="4807">
                  <c:v>6.2</c:v>
                </c:pt>
                <c:pt idx="4808">
                  <c:v>6.5</c:v>
                </c:pt>
                <c:pt idx="4809">
                  <c:v>6.7</c:v>
                </c:pt>
                <c:pt idx="4810">
                  <c:v>6.5</c:v>
                </c:pt>
                <c:pt idx="4811">
                  <c:v>8.3000000000000007</c:v>
                </c:pt>
                <c:pt idx="4812">
                  <c:v>6.2</c:v>
                </c:pt>
                <c:pt idx="4813">
                  <c:v>5.0999999999999996</c:v>
                </c:pt>
                <c:pt idx="4814">
                  <c:v>6.2</c:v>
                </c:pt>
                <c:pt idx="4815">
                  <c:v>5.7</c:v>
                </c:pt>
                <c:pt idx="4816">
                  <c:v>5.8</c:v>
                </c:pt>
                <c:pt idx="4817">
                  <c:v>5.9</c:v>
                </c:pt>
                <c:pt idx="4818">
                  <c:v>6.8</c:v>
                </c:pt>
                <c:pt idx="4819">
                  <c:v>7.7</c:v>
                </c:pt>
                <c:pt idx="4820">
                  <c:v>8.6</c:v>
                </c:pt>
                <c:pt idx="4821">
                  <c:v>7.4</c:v>
                </c:pt>
                <c:pt idx="4822">
                  <c:v>5.9</c:v>
                </c:pt>
                <c:pt idx="4823">
                  <c:v>8.1999999999999993</c:v>
                </c:pt>
                <c:pt idx="4824">
                  <c:v>8.5</c:v>
                </c:pt>
                <c:pt idx="4825">
                  <c:v>8.4</c:v>
                </c:pt>
                <c:pt idx="4826">
                  <c:v>8.6</c:v>
                </c:pt>
                <c:pt idx="4827">
                  <c:v>8.8000000000000007</c:v>
                </c:pt>
                <c:pt idx="4828">
                  <c:v>8.8000000000000007</c:v>
                </c:pt>
                <c:pt idx="4829">
                  <c:v>10.3</c:v>
                </c:pt>
                <c:pt idx="4830">
                  <c:v>10.199999999999999</c:v>
                </c:pt>
                <c:pt idx="4831">
                  <c:v>9.1999999999999993</c:v>
                </c:pt>
                <c:pt idx="4832">
                  <c:v>9.1</c:v>
                </c:pt>
                <c:pt idx="4833">
                  <c:v>9.6</c:v>
                </c:pt>
                <c:pt idx="4834">
                  <c:v>9.6999999999999993</c:v>
                </c:pt>
                <c:pt idx="4835">
                  <c:v>14.1</c:v>
                </c:pt>
                <c:pt idx="4836">
                  <c:v>12.1</c:v>
                </c:pt>
                <c:pt idx="4837">
                  <c:v>11.3</c:v>
                </c:pt>
                <c:pt idx="4838">
                  <c:v>14.6</c:v>
                </c:pt>
                <c:pt idx="4839">
                  <c:v>10.6</c:v>
                </c:pt>
                <c:pt idx="4840">
                  <c:v>9.4</c:v>
                </c:pt>
                <c:pt idx="4841">
                  <c:v>14.3</c:v>
                </c:pt>
                <c:pt idx="4842">
                  <c:v>12.7</c:v>
                </c:pt>
                <c:pt idx="4843">
                  <c:v>13.8</c:v>
                </c:pt>
                <c:pt idx="4844">
                  <c:v>13.4</c:v>
                </c:pt>
                <c:pt idx="4845">
                  <c:v>6.9</c:v>
                </c:pt>
                <c:pt idx="4846">
                  <c:v>11.5</c:v>
                </c:pt>
                <c:pt idx="4847">
                  <c:v>8.8000000000000007</c:v>
                </c:pt>
                <c:pt idx="4848">
                  <c:v>7.5</c:v>
                </c:pt>
                <c:pt idx="4849">
                  <c:v>7.9</c:v>
                </c:pt>
                <c:pt idx="4850">
                  <c:v>8.3000000000000007</c:v>
                </c:pt>
                <c:pt idx="4851">
                  <c:v>9.5</c:v>
                </c:pt>
                <c:pt idx="4852">
                  <c:v>9.9</c:v>
                </c:pt>
                <c:pt idx="4853">
                  <c:v>9.1999999999999993</c:v>
                </c:pt>
                <c:pt idx="4854">
                  <c:v>9</c:v>
                </c:pt>
                <c:pt idx="4855">
                  <c:v>8.5</c:v>
                </c:pt>
                <c:pt idx="4856">
                  <c:v>9</c:v>
                </c:pt>
                <c:pt idx="4857">
                  <c:v>8.6999999999999993</c:v>
                </c:pt>
                <c:pt idx="4858">
                  <c:v>10.5</c:v>
                </c:pt>
                <c:pt idx="4859">
                  <c:v>10.4</c:v>
                </c:pt>
                <c:pt idx="4860">
                  <c:v>9.3000000000000007</c:v>
                </c:pt>
                <c:pt idx="4861">
                  <c:v>10.199999999999999</c:v>
                </c:pt>
                <c:pt idx="4862">
                  <c:v>9.6</c:v>
                </c:pt>
                <c:pt idx="4863">
                  <c:v>9.5</c:v>
                </c:pt>
                <c:pt idx="4864">
                  <c:v>12.4</c:v>
                </c:pt>
                <c:pt idx="4865">
                  <c:v>14.2</c:v>
                </c:pt>
                <c:pt idx="4866">
                  <c:v>12.5</c:v>
                </c:pt>
                <c:pt idx="4867">
                  <c:v>12.3</c:v>
                </c:pt>
                <c:pt idx="4868">
                  <c:v>12.5</c:v>
                </c:pt>
                <c:pt idx="4869">
                  <c:v>14.1</c:v>
                </c:pt>
                <c:pt idx="4870">
                  <c:v>10.6</c:v>
                </c:pt>
                <c:pt idx="4871">
                  <c:v>11.2</c:v>
                </c:pt>
                <c:pt idx="4872">
                  <c:v>10</c:v>
                </c:pt>
                <c:pt idx="4873">
                  <c:v>9.6999999999999993</c:v>
                </c:pt>
                <c:pt idx="4874">
                  <c:v>8.8000000000000007</c:v>
                </c:pt>
                <c:pt idx="4875">
                  <c:v>9.4</c:v>
                </c:pt>
                <c:pt idx="4876">
                  <c:v>9.1999999999999993</c:v>
                </c:pt>
                <c:pt idx="4877">
                  <c:v>10</c:v>
                </c:pt>
                <c:pt idx="4878">
                  <c:v>11</c:v>
                </c:pt>
                <c:pt idx="4879">
                  <c:v>9.3000000000000007</c:v>
                </c:pt>
                <c:pt idx="4880">
                  <c:v>8.9</c:v>
                </c:pt>
                <c:pt idx="4881">
                  <c:v>7.8</c:v>
                </c:pt>
                <c:pt idx="4882">
                  <c:v>6.6</c:v>
                </c:pt>
                <c:pt idx="4883">
                  <c:v>11.3</c:v>
                </c:pt>
                <c:pt idx="4884">
                  <c:v>10.5</c:v>
                </c:pt>
                <c:pt idx="4885">
                  <c:v>10.1</c:v>
                </c:pt>
                <c:pt idx="4886">
                  <c:v>10</c:v>
                </c:pt>
                <c:pt idx="4887">
                  <c:v>9.9</c:v>
                </c:pt>
                <c:pt idx="4888">
                  <c:v>11</c:v>
                </c:pt>
                <c:pt idx="4889">
                  <c:v>11.7</c:v>
                </c:pt>
                <c:pt idx="4890">
                  <c:v>12.2</c:v>
                </c:pt>
                <c:pt idx="4891">
                  <c:v>12.2</c:v>
                </c:pt>
                <c:pt idx="4892">
                  <c:v>10.4</c:v>
                </c:pt>
                <c:pt idx="4893">
                  <c:v>10</c:v>
                </c:pt>
                <c:pt idx="4894">
                  <c:v>9.4</c:v>
                </c:pt>
                <c:pt idx="4895">
                  <c:v>8.8000000000000007</c:v>
                </c:pt>
                <c:pt idx="4896">
                  <c:v>9.3000000000000007</c:v>
                </c:pt>
                <c:pt idx="4897">
                  <c:v>8.8000000000000007</c:v>
                </c:pt>
                <c:pt idx="4898">
                  <c:v>6.8</c:v>
                </c:pt>
                <c:pt idx="4899">
                  <c:v>8.1</c:v>
                </c:pt>
                <c:pt idx="4900">
                  <c:v>7.9</c:v>
                </c:pt>
                <c:pt idx="4901">
                  <c:v>11.5</c:v>
                </c:pt>
                <c:pt idx="4902">
                  <c:v>8.4</c:v>
                </c:pt>
                <c:pt idx="4903">
                  <c:v>9.1</c:v>
                </c:pt>
                <c:pt idx="4904">
                  <c:v>8.6999999999999993</c:v>
                </c:pt>
                <c:pt idx="4905">
                  <c:v>9.6</c:v>
                </c:pt>
                <c:pt idx="4906">
                  <c:v>8.6999999999999993</c:v>
                </c:pt>
                <c:pt idx="4907">
                  <c:v>9</c:v>
                </c:pt>
                <c:pt idx="4908">
                  <c:v>8.6999999999999993</c:v>
                </c:pt>
                <c:pt idx="4909">
                  <c:v>7.5</c:v>
                </c:pt>
                <c:pt idx="4910">
                  <c:v>11.1</c:v>
                </c:pt>
                <c:pt idx="4911">
                  <c:v>9.6999999999999993</c:v>
                </c:pt>
                <c:pt idx="4912">
                  <c:v>11.1</c:v>
                </c:pt>
                <c:pt idx="4913">
                  <c:v>10.5</c:v>
                </c:pt>
                <c:pt idx="4914">
                  <c:v>10.3</c:v>
                </c:pt>
                <c:pt idx="4915">
                  <c:v>10.4</c:v>
                </c:pt>
                <c:pt idx="4916">
                  <c:v>9.8000000000000007</c:v>
                </c:pt>
                <c:pt idx="4917">
                  <c:v>9.6</c:v>
                </c:pt>
                <c:pt idx="4918">
                  <c:v>9.6999999999999993</c:v>
                </c:pt>
                <c:pt idx="4919">
                  <c:v>9.1</c:v>
                </c:pt>
                <c:pt idx="4920">
                  <c:v>8.6</c:v>
                </c:pt>
                <c:pt idx="4921">
                  <c:v>8.9</c:v>
                </c:pt>
                <c:pt idx="4922">
                  <c:v>8.1999999999999993</c:v>
                </c:pt>
                <c:pt idx="4923">
                  <c:v>8.6</c:v>
                </c:pt>
                <c:pt idx="4924">
                  <c:v>8.9</c:v>
                </c:pt>
                <c:pt idx="4925">
                  <c:v>10</c:v>
                </c:pt>
                <c:pt idx="4926">
                  <c:v>11.6</c:v>
                </c:pt>
                <c:pt idx="4927">
                  <c:v>12.3</c:v>
                </c:pt>
                <c:pt idx="4928">
                  <c:v>9.8000000000000007</c:v>
                </c:pt>
                <c:pt idx="4929">
                  <c:v>10</c:v>
                </c:pt>
                <c:pt idx="4930">
                  <c:v>11.1</c:v>
                </c:pt>
                <c:pt idx="4931">
                  <c:v>10.3</c:v>
                </c:pt>
                <c:pt idx="4932">
                  <c:v>7.7</c:v>
                </c:pt>
                <c:pt idx="4933">
                  <c:v>8.9</c:v>
                </c:pt>
                <c:pt idx="4934">
                  <c:v>9.3000000000000007</c:v>
                </c:pt>
                <c:pt idx="4935">
                  <c:v>10.4</c:v>
                </c:pt>
                <c:pt idx="4936">
                  <c:v>12.8</c:v>
                </c:pt>
                <c:pt idx="4937">
                  <c:v>10.7</c:v>
                </c:pt>
                <c:pt idx="4938">
                  <c:v>11.3</c:v>
                </c:pt>
                <c:pt idx="4939">
                  <c:v>9.5</c:v>
                </c:pt>
                <c:pt idx="4940">
                  <c:v>10.3</c:v>
                </c:pt>
                <c:pt idx="4941">
                  <c:v>9.9</c:v>
                </c:pt>
                <c:pt idx="4942">
                  <c:v>8.9</c:v>
                </c:pt>
                <c:pt idx="4943">
                  <c:v>8.1999999999999993</c:v>
                </c:pt>
                <c:pt idx="4944">
                  <c:v>7.5</c:v>
                </c:pt>
                <c:pt idx="4945">
                  <c:v>8.6</c:v>
                </c:pt>
                <c:pt idx="4946">
                  <c:v>8</c:v>
                </c:pt>
                <c:pt idx="4947">
                  <c:v>7.7</c:v>
                </c:pt>
                <c:pt idx="4948">
                  <c:v>9.9</c:v>
                </c:pt>
                <c:pt idx="4949">
                  <c:v>11.7</c:v>
                </c:pt>
                <c:pt idx="4950">
                  <c:v>13.6</c:v>
                </c:pt>
                <c:pt idx="4951">
                  <c:v>13.1</c:v>
                </c:pt>
                <c:pt idx="4952">
                  <c:v>13</c:v>
                </c:pt>
                <c:pt idx="4953">
                  <c:v>12.6</c:v>
                </c:pt>
                <c:pt idx="4954">
                  <c:v>11.5</c:v>
                </c:pt>
                <c:pt idx="4955">
                  <c:v>10.3</c:v>
                </c:pt>
                <c:pt idx="4956">
                  <c:v>9.6</c:v>
                </c:pt>
                <c:pt idx="4957">
                  <c:v>9.8000000000000007</c:v>
                </c:pt>
                <c:pt idx="4958">
                  <c:v>10.1</c:v>
                </c:pt>
                <c:pt idx="4959">
                  <c:v>9.9</c:v>
                </c:pt>
                <c:pt idx="4960">
                  <c:v>8.6999999999999993</c:v>
                </c:pt>
                <c:pt idx="4961">
                  <c:v>8.8000000000000007</c:v>
                </c:pt>
                <c:pt idx="4962">
                  <c:v>7.7</c:v>
                </c:pt>
                <c:pt idx="4963">
                  <c:v>7.7</c:v>
                </c:pt>
                <c:pt idx="4964">
                  <c:v>9.1</c:v>
                </c:pt>
                <c:pt idx="4965">
                  <c:v>7.8</c:v>
                </c:pt>
                <c:pt idx="4966">
                  <c:v>6.4</c:v>
                </c:pt>
                <c:pt idx="4967">
                  <c:v>5.6</c:v>
                </c:pt>
                <c:pt idx="4968">
                  <c:v>7.4</c:v>
                </c:pt>
                <c:pt idx="4969">
                  <c:v>9.3000000000000007</c:v>
                </c:pt>
                <c:pt idx="4970">
                  <c:v>9.3000000000000007</c:v>
                </c:pt>
                <c:pt idx="4971">
                  <c:v>10.9</c:v>
                </c:pt>
                <c:pt idx="4972">
                  <c:v>10.7</c:v>
                </c:pt>
                <c:pt idx="4973">
                  <c:v>12.9</c:v>
                </c:pt>
                <c:pt idx="4974">
                  <c:v>12.4</c:v>
                </c:pt>
                <c:pt idx="4975">
                  <c:v>11.7</c:v>
                </c:pt>
                <c:pt idx="4976">
                  <c:v>11</c:v>
                </c:pt>
                <c:pt idx="4977">
                  <c:v>9.6999999999999993</c:v>
                </c:pt>
                <c:pt idx="4978">
                  <c:v>11.3</c:v>
                </c:pt>
                <c:pt idx="4979">
                  <c:v>11.3</c:v>
                </c:pt>
                <c:pt idx="4980">
                  <c:v>9.9</c:v>
                </c:pt>
                <c:pt idx="4981">
                  <c:v>10.5</c:v>
                </c:pt>
                <c:pt idx="4982">
                  <c:v>10.4</c:v>
                </c:pt>
                <c:pt idx="4983">
                  <c:v>11.6</c:v>
                </c:pt>
                <c:pt idx="4984">
                  <c:v>9.4</c:v>
                </c:pt>
                <c:pt idx="4985">
                  <c:v>9.5</c:v>
                </c:pt>
                <c:pt idx="4986">
                  <c:v>8.1</c:v>
                </c:pt>
                <c:pt idx="4987">
                  <c:v>7.8</c:v>
                </c:pt>
                <c:pt idx="4988">
                  <c:v>7.7</c:v>
                </c:pt>
                <c:pt idx="4989">
                  <c:v>8.4</c:v>
                </c:pt>
                <c:pt idx="4990">
                  <c:v>9.8000000000000007</c:v>
                </c:pt>
                <c:pt idx="4991">
                  <c:v>9.5</c:v>
                </c:pt>
                <c:pt idx="4992">
                  <c:v>11.9</c:v>
                </c:pt>
                <c:pt idx="4993">
                  <c:v>14.4</c:v>
                </c:pt>
                <c:pt idx="4994">
                  <c:v>14.4</c:v>
                </c:pt>
                <c:pt idx="4995">
                  <c:v>14.2</c:v>
                </c:pt>
                <c:pt idx="4996">
                  <c:v>13.6</c:v>
                </c:pt>
                <c:pt idx="4997">
                  <c:v>14.4</c:v>
                </c:pt>
                <c:pt idx="4998">
                  <c:v>14.8</c:v>
                </c:pt>
                <c:pt idx="4999">
                  <c:v>13.2</c:v>
                </c:pt>
                <c:pt idx="5000">
                  <c:v>12.6</c:v>
                </c:pt>
                <c:pt idx="5001">
                  <c:v>11.3</c:v>
                </c:pt>
                <c:pt idx="5002">
                  <c:v>10.8</c:v>
                </c:pt>
                <c:pt idx="5003">
                  <c:v>10</c:v>
                </c:pt>
                <c:pt idx="5004">
                  <c:v>9.3000000000000007</c:v>
                </c:pt>
                <c:pt idx="5005">
                  <c:v>9.9</c:v>
                </c:pt>
                <c:pt idx="5006">
                  <c:v>12.1</c:v>
                </c:pt>
                <c:pt idx="5007">
                  <c:v>10.9</c:v>
                </c:pt>
                <c:pt idx="5008">
                  <c:v>9.9</c:v>
                </c:pt>
                <c:pt idx="5009">
                  <c:v>10.9</c:v>
                </c:pt>
                <c:pt idx="5010">
                  <c:v>11.1</c:v>
                </c:pt>
                <c:pt idx="5011">
                  <c:v>9.5</c:v>
                </c:pt>
                <c:pt idx="5012">
                  <c:v>10.1</c:v>
                </c:pt>
                <c:pt idx="5013">
                  <c:v>8.1999999999999993</c:v>
                </c:pt>
                <c:pt idx="5014">
                  <c:v>8.8000000000000007</c:v>
                </c:pt>
                <c:pt idx="5015">
                  <c:v>7.9</c:v>
                </c:pt>
                <c:pt idx="5016">
                  <c:v>7.6</c:v>
                </c:pt>
                <c:pt idx="5017">
                  <c:v>7</c:v>
                </c:pt>
                <c:pt idx="5018">
                  <c:v>7.3</c:v>
                </c:pt>
                <c:pt idx="5019">
                  <c:v>12.5</c:v>
                </c:pt>
                <c:pt idx="5020">
                  <c:v>17</c:v>
                </c:pt>
                <c:pt idx="5021">
                  <c:v>15.1</c:v>
                </c:pt>
                <c:pt idx="5022">
                  <c:v>13</c:v>
                </c:pt>
                <c:pt idx="5023">
                  <c:v>12.6</c:v>
                </c:pt>
                <c:pt idx="5024">
                  <c:v>12.3</c:v>
                </c:pt>
                <c:pt idx="5025">
                  <c:v>11.3</c:v>
                </c:pt>
                <c:pt idx="5026">
                  <c:v>11.7</c:v>
                </c:pt>
                <c:pt idx="5027">
                  <c:v>12.1</c:v>
                </c:pt>
                <c:pt idx="5028">
                  <c:v>12.5</c:v>
                </c:pt>
                <c:pt idx="5029">
                  <c:v>11.8</c:v>
                </c:pt>
                <c:pt idx="5030">
                  <c:v>11.7</c:v>
                </c:pt>
                <c:pt idx="5031">
                  <c:v>9.8000000000000007</c:v>
                </c:pt>
                <c:pt idx="5032">
                  <c:v>10.5</c:v>
                </c:pt>
                <c:pt idx="5033">
                  <c:v>10</c:v>
                </c:pt>
                <c:pt idx="5034">
                  <c:v>9.1999999999999993</c:v>
                </c:pt>
                <c:pt idx="5035">
                  <c:v>8.9</c:v>
                </c:pt>
                <c:pt idx="5036">
                  <c:v>9.1</c:v>
                </c:pt>
                <c:pt idx="5037">
                  <c:v>8.3000000000000007</c:v>
                </c:pt>
                <c:pt idx="5038">
                  <c:v>8.4</c:v>
                </c:pt>
                <c:pt idx="5039">
                  <c:v>8.4</c:v>
                </c:pt>
                <c:pt idx="5040">
                  <c:v>8</c:v>
                </c:pt>
                <c:pt idx="5041">
                  <c:v>7.1</c:v>
                </c:pt>
                <c:pt idx="5042">
                  <c:v>11.2</c:v>
                </c:pt>
                <c:pt idx="5043">
                  <c:v>12.7</c:v>
                </c:pt>
                <c:pt idx="5044">
                  <c:v>13.8</c:v>
                </c:pt>
                <c:pt idx="5045">
                  <c:v>12.4</c:v>
                </c:pt>
                <c:pt idx="5046">
                  <c:v>12.7</c:v>
                </c:pt>
                <c:pt idx="5047">
                  <c:v>13.1</c:v>
                </c:pt>
                <c:pt idx="5048">
                  <c:v>12.7</c:v>
                </c:pt>
                <c:pt idx="5049">
                  <c:v>12.3</c:v>
                </c:pt>
                <c:pt idx="5050">
                  <c:v>12.4</c:v>
                </c:pt>
                <c:pt idx="5051">
                  <c:v>13.4</c:v>
                </c:pt>
                <c:pt idx="5052">
                  <c:v>13</c:v>
                </c:pt>
                <c:pt idx="5053">
                  <c:v>11.6</c:v>
                </c:pt>
                <c:pt idx="5054">
                  <c:v>12.2</c:v>
                </c:pt>
                <c:pt idx="5055">
                  <c:v>12.5</c:v>
                </c:pt>
                <c:pt idx="5056">
                  <c:v>10.9</c:v>
                </c:pt>
                <c:pt idx="5057">
                  <c:v>10.3</c:v>
                </c:pt>
                <c:pt idx="5058">
                  <c:v>10.5</c:v>
                </c:pt>
                <c:pt idx="5059">
                  <c:v>9.8000000000000007</c:v>
                </c:pt>
                <c:pt idx="5060">
                  <c:v>8.9</c:v>
                </c:pt>
                <c:pt idx="5061">
                  <c:v>8.1999999999999993</c:v>
                </c:pt>
                <c:pt idx="5062">
                  <c:v>8.6</c:v>
                </c:pt>
                <c:pt idx="5063">
                  <c:v>8.3000000000000007</c:v>
                </c:pt>
                <c:pt idx="5064">
                  <c:v>13.7</c:v>
                </c:pt>
                <c:pt idx="5065">
                  <c:v>13.6</c:v>
                </c:pt>
                <c:pt idx="5066">
                  <c:v>15.5</c:v>
                </c:pt>
                <c:pt idx="5067">
                  <c:v>15.4</c:v>
                </c:pt>
                <c:pt idx="5068">
                  <c:v>17.3</c:v>
                </c:pt>
                <c:pt idx="5069">
                  <c:v>14.1</c:v>
                </c:pt>
                <c:pt idx="5070">
                  <c:v>12.7</c:v>
                </c:pt>
                <c:pt idx="5071">
                  <c:v>13.2</c:v>
                </c:pt>
                <c:pt idx="5072">
                  <c:v>13.2</c:v>
                </c:pt>
                <c:pt idx="5073">
                  <c:v>14.3</c:v>
                </c:pt>
                <c:pt idx="5074">
                  <c:v>13.6</c:v>
                </c:pt>
                <c:pt idx="5075">
                  <c:v>14.1</c:v>
                </c:pt>
                <c:pt idx="5076">
                  <c:v>14.1</c:v>
                </c:pt>
                <c:pt idx="5077">
                  <c:v>13.5</c:v>
                </c:pt>
                <c:pt idx="5078">
                  <c:v>12</c:v>
                </c:pt>
                <c:pt idx="5079">
                  <c:v>13</c:v>
                </c:pt>
                <c:pt idx="5080">
                  <c:v>11.4</c:v>
                </c:pt>
                <c:pt idx="5081">
                  <c:v>12.2</c:v>
                </c:pt>
                <c:pt idx="5082">
                  <c:v>11.6</c:v>
                </c:pt>
                <c:pt idx="5083">
                  <c:v>10.3</c:v>
                </c:pt>
                <c:pt idx="5084">
                  <c:v>12.3</c:v>
                </c:pt>
                <c:pt idx="5085">
                  <c:v>12.4</c:v>
                </c:pt>
                <c:pt idx="5086">
                  <c:v>9.5</c:v>
                </c:pt>
                <c:pt idx="5087">
                  <c:v>17.3</c:v>
                </c:pt>
                <c:pt idx="5088">
                  <c:v>19.2</c:v>
                </c:pt>
                <c:pt idx="5089">
                  <c:v>16.7</c:v>
                </c:pt>
                <c:pt idx="5090">
                  <c:v>14</c:v>
                </c:pt>
                <c:pt idx="5091">
                  <c:v>14.8</c:v>
                </c:pt>
                <c:pt idx="5092">
                  <c:v>15.6</c:v>
                </c:pt>
                <c:pt idx="5093">
                  <c:v>15.8</c:v>
                </c:pt>
                <c:pt idx="5094">
                  <c:v>15.2</c:v>
                </c:pt>
                <c:pt idx="5095">
                  <c:v>14.4</c:v>
                </c:pt>
                <c:pt idx="5096">
                  <c:v>9.8000000000000007</c:v>
                </c:pt>
                <c:pt idx="5097">
                  <c:v>12.1</c:v>
                </c:pt>
                <c:pt idx="5098">
                  <c:v>12.5</c:v>
                </c:pt>
                <c:pt idx="5099">
                  <c:v>13.1</c:v>
                </c:pt>
                <c:pt idx="5100">
                  <c:v>11.8</c:v>
                </c:pt>
                <c:pt idx="5101">
                  <c:v>13.3</c:v>
                </c:pt>
                <c:pt idx="5102">
                  <c:v>13.9</c:v>
                </c:pt>
                <c:pt idx="5103">
                  <c:v>13.8</c:v>
                </c:pt>
                <c:pt idx="5104">
                  <c:v>11.6</c:v>
                </c:pt>
                <c:pt idx="5105">
                  <c:v>11</c:v>
                </c:pt>
                <c:pt idx="5106">
                  <c:v>14.6</c:v>
                </c:pt>
                <c:pt idx="5107">
                  <c:v>11.5</c:v>
                </c:pt>
                <c:pt idx="5108">
                  <c:v>13.9</c:v>
                </c:pt>
                <c:pt idx="5109">
                  <c:v>12.4</c:v>
                </c:pt>
                <c:pt idx="5110">
                  <c:v>10.7</c:v>
                </c:pt>
                <c:pt idx="5111">
                  <c:v>12.6</c:v>
                </c:pt>
                <c:pt idx="5112">
                  <c:v>10.1</c:v>
                </c:pt>
                <c:pt idx="5113">
                  <c:v>10.5</c:v>
                </c:pt>
                <c:pt idx="5114">
                  <c:v>11.4</c:v>
                </c:pt>
                <c:pt idx="5115">
                  <c:v>11</c:v>
                </c:pt>
                <c:pt idx="5116">
                  <c:v>9.6</c:v>
                </c:pt>
                <c:pt idx="5117">
                  <c:v>11</c:v>
                </c:pt>
                <c:pt idx="5118">
                  <c:v>10.9</c:v>
                </c:pt>
                <c:pt idx="5119">
                  <c:v>12.5</c:v>
                </c:pt>
                <c:pt idx="5120">
                  <c:v>14</c:v>
                </c:pt>
                <c:pt idx="5121">
                  <c:v>14</c:v>
                </c:pt>
                <c:pt idx="5122">
                  <c:v>12.6</c:v>
                </c:pt>
                <c:pt idx="5123">
                  <c:v>11.9</c:v>
                </c:pt>
                <c:pt idx="5124">
                  <c:v>10.3</c:v>
                </c:pt>
                <c:pt idx="5125">
                  <c:v>10.8</c:v>
                </c:pt>
                <c:pt idx="5126">
                  <c:v>10.7</c:v>
                </c:pt>
                <c:pt idx="5127">
                  <c:v>10.1</c:v>
                </c:pt>
                <c:pt idx="5128">
                  <c:v>10.7</c:v>
                </c:pt>
                <c:pt idx="5129">
                  <c:v>12.5</c:v>
                </c:pt>
                <c:pt idx="5130">
                  <c:v>14.6</c:v>
                </c:pt>
                <c:pt idx="5131">
                  <c:v>14</c:v>
                </c:pt>
                <c:pt idx="5132">
                  <c:v>10.7</c:v>
                </c:pt>
                <c:pt idx="5133">
                  <c:v>12.7</c:v>
                </c:pt>
                <c:pt idx="5134">
                  <c:v>11.6</c:v>
                </c:pt>
                <c:pt idx="5135">
                  <c:v>10.7</c:v>
                </c:pt>
                <c:pt idx="5136">
                  <c:v>10.3</c:v>
                </c:pt>
                <c:pt idx="5137">
                  <c:v>10.6</c:v>
                </c:pt>
                <c:pt idx="5138">
                  <c:v>11</c:v>
                </c:pt>
                <c:pt idx="5139">
                  <c:v>13.7</c:v>
                </c:pt>
                <c:pt idx="5140">
                  <c:v>13.5</c:v>
                </c:pt>
                <c:pt idx="5141">
                  <c:v>10.9</c:v>
                </c:pt>
                <c:pt idx="5142">
                  <c:v>9.6999999999999993</c:v>
                </c:pt>
                <c:pt idx="5143">
                  <c:v>10.4</c:v>
                </c:pt>
                <c:pt idx="5144">
                  <c:v>9.9</c:v>
                </c:pt>
                <c:pt idx="5145">
                  <c:v>9.6</c:v>
                </c:pt>
                <c:pt idx="5146">
                  <c:v>9.1</c:v>
                </c:pt>
                <c:pt idx="5147">
                  <c:v>9.8000000000000007</c:v>
                </c:pt>
                <c:pt idx="5148">
                  <c:v>8.5</c:v>
                </c:pt>
                <c:pt idx="5149">
                  <c:v>9.9</c:v>
                </c:pt>
                <c:pt idx="5150">
                  <c:v>10.3</c:v>
                </c:pt>
                <c:pt idx="5151">
                  <c:v>11.8</c:v>
                </c:pt>
                <c:pt idx="5152">
                  <c:v>10.4</c:v>
                </c:pt>
                <c:pt idx="5153">
                  <c:v>10</c:v>
                </c:pt>
                <c:pt idx="5154">
                  <c:v>8.9</c:v>
                </c:pt>
                <c:pt idx="5155">
                  <c:v>9.3000000000000007</c:v>
                </c:pt>
                <c:pt idx="5156">
                  <c:v>12.5</c:v>
                </c:pt>
                <c:pt idx="5157">
                  <c:v>10.8</c:v>
                </c:pt>
                <c:pt idx="5158">
                  <c:v>11.1</c:v>
                </c:pt>
                <c:pt idx="5159">
                  <c:v>8.9</c:v>
                </c:pt>
                <c:pt idx="5160">
                  <c:v>10.5</c:v>
                </c:pt>
                <c:pt idx="5161">
                  <c:v>8.9</c:v>
                </c:pt>
                <c:pt idx="5162">
                  <c:v>9.1</c:v>
                </c:pt>
                <c:pt idx="5163">
                  <c:v>20.399999999999999</c:v>
                </c:pt>
                <c:pt idx="5164">
                  <c:v>12.9</c:v>
                </c:pt>
                <c:pt idx="5165">
                  <c:v>14</c:v>
                </c:pt>
                <c:pt idx="5166">
                  <c:v>13.4</c:v>
                </c:pt>
                <c:pt idx="5167">
                  <c:v>14</c:v>
                </c:pt>
                <c:pt idx="5168">
                  <c:v>12.2</c:v>
                </c:pt>
                <c:pt idx="5169">
                  <c:v>11.5</c:v>
                </c:pt>
                <c:pt idx="5170">
                  <c:v>11.8</c:v>
                </c:pt>
                <c:pt idx="5171">
                  <c:v>12.2</c:v>
                </c:pt>
                <c:pt idx="5172">
                  <c:v>11.4</c:v>
                </c:pt>
                <c:pt idx="5173">
                  <c:v>9.5</c:v>
                </c:pt>
                <c:pt idx="5174">
                  <c:v>10.6</c:v>
                </c:pt>
                <c:pt idx="5175">
                  <c:v>11.4</c:v>
                </c:pt>
                <c:pt idx="5176">
                  <c:v>13.6</c:v>
                </c:pt>
                <c:pt idx="5177">
                  <c:v>12.9</c:v>
                </c:pt>
                <c:pt idx="5178">
                  <c:v>10</c:v>
                </c:pt>
                <c:pt idx="5179">
                  <c:v>12.6</c:v>
                </c:pt>
                <c:pt idx="5180">
                  <c:v>12</c:v>
                </c:pt>
                <c:pt idx="5181">
                  <c:v>11.9</c:v>
                </c:pt>
                <c:pt idx="5182">
                  <c:v>10.8</c:v>
                </c:pt>
                <c:pt idx="5183">
                  <c:v>12.5</c:v>
                </c:pt>
                <c:pt idx="5184">
                  <c:v>12.3</c:v>
                </c:pt>
                <c:pt idx="5185">
                  <c:v>11.7</c:v>
                </c:pt>
                <c:pt idx="5186">
                  <c:v>10.199999999999999</c:v>
                </c:pt>
                <c:pt idx="5187">
                  <c:v>11</c:v>
                </c:pt>
                <c:pt idx="5188">
                  <c:v>13.2</c:v>
                </c:pt>
                <c:pt idx="5189">
                  <c:v>15.1</c:v>
                </c:pt>
                <c:pt idx="5190">
                  <c:v>14.5</c:v>
                </c:pt>
                <c:pt idx="5191">
                  <c:v>15</c:v>
                </c:pt>
                <c:pt idx="5192">
                  <c:v>14.5</c:v>
                </c:pt>
                <c:pt idx="5193">
                  <c:v>14.6</c:v>
                </c:pt>
                <c:pt idx="5194">
                  <c:v>12.3</c:v>
                </c:pt>
                <c:pt idx="5195">
                  <c:v>13.8</c:v>
                </c:pt>
                <c:pt idx="5196">
                  <c:v>10.6</c:v>
                </c:pt>
                <c:pt idx="5197">
                  <c:v>12.2</c:v>
                </c:pt>
                <c:pt idx="5198">
                  <c:v>11.8</c:v>
                </c:pt>
                <c:pt idx="5199">
                  <c:v>17.5</c:v>
                </c:pt>
                <c:pt idx="5200">
                  <c:v>18.100000000000001</c:v>
                </c:pt>
                <c:pt idx="5201">
                  <c:v>15.8</c:v>
                </c:pt>
                <c:pt idx="5202">
                  <c:v>15.4</c:v>
                </c:pt>
                <c:pt idx="5203">
                  <c:v>15</c:v>
                </c:pt>
                <c:pt idx="5204">
                  <c:v>15.6</c:v>
                </c:pt>
                <c:pt idx="5205">
                  <c:v>16.7</c:v>
                </c:pt>
                <c:pt idx="5206">
                  <c:v>14.9</c:v>
                </c:pt>
                <c:pt idx="5207">
                  <c:v>12.9</c:v>
                </c:pt>
                <c:pt idx="5208">
                  <c:v>13.1</c:v>
                </c:pt>
                <c:pt idx="5209">
                  <c:v>13.2</c:v>
                </c:pt>
                <c:pt idx="5210">
                  <c:v>11.8</c:v>
                </c:pt>
                <c:pt idx="5211">
                  <c:v>11.5</c:v>
                </c:pt>
                <c:pt idx="5212">
                  <c:v>15.4</c:v>
                </c:pt>
                <c:pt idx="5213">
                  <c:v>13.2</c:v>
                </c:pt>
                <c:pt idx="5214">
                  <c:v>13.7</c:v>
                </c:pt>
                <c:pt idx="5215">
                  <c:v>16.100000000000001</c:v>
                </c:pt>
                <c:pt idx="5216">
                  <c:v>15</c:v>
                </c:pt>
                <c:pt idx="5217">
                  <c:v>12.8</c:v>
                </c:pt>
                <c:pt idx="5218">
                  <c:v>14.9</c:v>
                </c:pt>
                <c:pt idx="5219">
                  <c:v>12.9</c:v>
                </c:pt>
                <c:pt idx="5220">
                  <c:v>12.7</c:v>
                </c:pt>
                <c:pt idx="5221">
                  <c:v>13.6</c:v>
                </c:pt>
                <c:pt idx="5222">
                  <c:v>14.6</c:v>
                </c:pt>
                <c:pt idx="5223">
                  <c:v>21.3</c:v>
                </c:pt>
                <c:pt idx="5224">
                  <c:v>17.600000000000001</c:v>
                </c:pt>
                <c:pt idx="5225">
                  <c:v>15.5</c:v>
                </c:pt>
                <c:pt idx="5226">
                  <c:v>15.2</c:v>
                </c:pt>
                <c:pt idx="5227">
                  <c:v>12.5</c:v>
                </c:pt>
                <c:pt idx="5228">
                  <c:v>13.9</c:v>
                </c:pt>
                <c:pt idx="5229">
                  <c:v>12.1</c:v>
                </c:pt>
                <c:pt idx="5230">
                  <c:v>11.7</c:v>
                </c:pt>
                <c:pt idx="5231">
                  <c:v>13</c:v>
                </c:pt>
                <c:pt idx="5232">
                  <c:v>14.1</c:v>
                </c:pt>
                <c:pt idx="5233">
                  <c:v>13.1</c:v>
                </c:pt>
                <c:pt idx="5234">
                  <c:v>13.1</c:v>
                </c:pt>
                <c:pt idx="5235">
                  <c:v>13.2</c:v>
                </c:pt>
                <c:pt idx="5236">
                  <c:v>13.9</c:v>
                </c:pt>
                <c:pt idx="5237">
                  <c:v>14.1</c:v>
                </c:pt>
                <c:pt idx="5238">
                  <c:v>13.2</c:v>
                </c:pt>
                <c:pt idx="5239">
                  <c:v>16.7</c:v>
                </c:pt>
                <c:pt idx="5240">
                  <c:v>15</c:v>
                </c:pt>
                <c:pt idx="5241">
                  <c:v>14.1</c:v>
                </c:pt>
                <c:pt idx="5242">
                  <c:v>16.899999999999999</c:v>
                </c:pt>
                <c:pt idx="5243">
                  <c:v>13.7</c:v>
                </c:pt>
                <c:pt idx="5244">
                  <c:v>13.7</c:v>
                </c:pt>
                <c:pt idx="5245">
                  <c:v>13.5</c:v>
                </c:pt>
                <c:pt idx="5246">
                  <c:v>14</c:v>
                </c:pt>
                <c:pt idx="5247">
                  <c:v>10.199999999999999</c:v>
                </c:pt>
                <c:pt idx="5248">
                  <c:v>9.5</c:v>
                </c:pt>
                <c:pt idx="5249">
                  <c:v>11.8</c:v>
                </c:pt>
                <c:pt idx="5250">
                  <c:v>9.8000000000000007</c:v>
                </c:pt>
                <c:pt idx="5251">
                  <c:v>10</c:v>
                </c:pt>
                <c:pt idx="5252">
                  <c:v>10</c:v>
                </c:pt>
                <c:pt idx="5253">
                  <c:v>11.6</c:v>
                </c:pt>
                <c:pt idx="5254">
                  <c:v>9.6</c:v>
                </c:pt>
                <c:pt idx="5255">
                  <c:v>9.3000000000000007</c:v>
                </c:pt>
                <c:pt idx="5256">
                  <c:v>13.9</c:v>
                </c:pt>
                <c:pt idx="5257">
                  <c:v>9.1999999999999993</c:v>
                </c:pt>
                <c:pt idx="5258">
                  <c:v>12.7</c:v>
                </c:pt>
                <c:pt idx="5259">
                  <c:v>11.1</c:v>
                </c:pt>
                <c:pt idx="5260">
                  <c:v>13.4</c:v>
                </c:pt>
                <c:pt idx="5261">
                  <c:v>12.7</c:v>
                </c:pt>
                <c:pt idx="5262">
                  <c:v>13.7</c:v>
                </c:pt>
                <c:pt idx="5263">
                  <c:v>13.3</c:v>
                </c:pt>
                <c:pt idx="5264">
                  <c:v>11.5</c:v>
                </c:pt>
                <c:pt idx="5265">
                  <c:v>11.8</c:v>
                </c:pt>
                <c:pt idx="5266">
                  <c:v>11.4</c:v>
                </c:pt>
                <c:pt idx="5267">
                  <c:v>10.4</c:v>
                </c:pt>
                <c:pt idx="5268">
                  <c:v>9.5</c:v>
                </c:pt>
                <c:pt idx="5269">
                  <c:v>9.6999999999999993</c:v>
                </c:pt>
                <c:pt idx="5270">
                  <c:v>10.9</c:v>
                </c:pt>
                <c:pt idx="5271">
                  <c:v>9.6</c:v>
                </c:pt>
                <c:pt idx="5272">
                  <c:v>7.8</c:v>
                </c:pt>
                <c:pt idx="5273">
                  <c:v>9.8000000000000007</c:v>
                </c:pt>
                <c:pt idx="5274">
                  <c:v>10.4</c:v>
                </c:pt>
                <c:pt idx="5275">
                  <c:v>10.199999999999999</c:v>
                </c:pt>
                <c:pt idx="5276">
                  <c:v>11.7</c:v>
                </c:pt>
                <c:pt idx="5277">
                  <c:v>11.1</c:v>
                </c:pt>
                <c:pt idx="5278">
                  <c:v>12</c:v>
                </c:pt>
                <c:pt idx="5279">
                  <c:v>9.6</c:v>
                </c:pt>
                <c:pt idx="5280">
                  <c:v>9.1999999999999993</c:v>
                </c:pt>
                <c:pt idx="5281">
                  <c:v>9.5</c:v>
                </c:pt>
                <c:pt idx="5282">
                  <c:v>8.5</c:v>
                </c:pt>
                <c:pt idx="5283">
                  <c:v>9</c:v>
                </c:pt>
                <c:pt idx="5284">
                  <c:v>12.9</c:v>
                </c:pt>
                <c:pt idx="5285">
                  <c:v>13.3</c:v>
                </c:pt>
                <c:pt idx="5286">
                  <c:v>13.5</c:v>
                </c:pt>
                <c:pt idx="5287">
                  <c:v>11.7</c:v>
                </c:pt>
                <c:pt idx="5288">
                  <c:v>10.1</c:v>
                </c:pt>
                <c:pt idx="5289">
                  <c:v>11.5</c:v>
                </c:pt>
                <c:pt idx="5290">
                  <c:v>10.199999999999999</c:v>
                </c:pt>
                <c:pt idx="5291">
                  <c:v>9.4</c:v>
                </c:pt>
                <c:pt idx="5292">
                  <c:v>9.6999999999999993</c:v>
                </c:pt>
                <c:pt idx="5293">
                  <c:v>8.4</c:v>
                </c:pt>
                <c:pt idx="5294">
                  <c:v>9.6999999999999993</c:v>
                </c:pt>
                <c:pt idx="5295">
                  <c:v>9.8000000000000007</c:v>
                </c:pt>
                <c:pt idx="5296">
                  <c:v>8.3000000000000007</c:v>
                </c:pt>
                <c:pt idx="5297">
                  <c:v>10.4</c:v>
                </c:pt>
                <c:pt idx="5298">
                  <c:v>11.2</c:v>
                </c:pt>
                <c:pt idx="5299">
                  <c:v>12.3</c:v>
                </c:pt>
                <c:pt idx="5300">
                  <c:v>17.899999999999999</c:v>
                </c:pt>
                <c:pt idx="5301">
                  <c:v>9.8000000000000007</c:v>
                </c:pt>
                <c:pt idx="5302">
                  <c:v>9.6999999999999993</c:v>
                </c:pt>
                <c:pt idx="5303">
                  <c:v>10.8</c:v>
                </c:pt>
                <c:pt idx="5304">
                  <c:v>14.7</c:v>
                </c:pt>
                <c:pt idx="5305">
                  <c:v>14.4</c:v>
                </c:pt>
                <c:pt idx="5306">
                  <c:v>14.4</c:v>
                </c:pt>
                <c:pt idx="5307">
                  <c:v>14.4</c:v>
                </c:pt>
                <c:pt idx="5308">
                  <c:v>14.2</c:v>
                </c:pt>
                <c:pt idx="5309">
                  <c:v>14.6</c:v>
                </c:pt>
                <c:pt idx="5310">
                  <c:v>13.9</c:v>
                </c:pt>
                <c:pt idx="5311">
                  <c:v>11.9</c:v>
                </c:pt>
                <c:pt idx="5312">
                  <c:v>11.6</c:v>
                </c:pt>
                <c:pt idx="5313">
                  <c:v>10.6</c:v>
                </c:pt>
                <c:pt idx="5314">
                  <c:v>11.9</c:v>
                </c:pt>
                <c:pt idx="5315">
                  <c:v>14.8</c:v>
                </c:pt>
                <c:pt idx="5316">
                  <c:v>17</c:v>
                </c:pt>
                <c:pt idx="5317">
                  <c:v>14.2</c:v>
                </c:pt>
                <c:pt idx="5318">
                  <c:v>14.5</c:v>
                </c:pt>
                <c:pt idx="5319">
                  <c:v>14.7</c:v>
                </c:pt>
                <c:pt idx="5320">
                  <c:v>14.6</c:v>
                </c:pt>
                <c:pt idx="5321">
                  <c:v>11.3</c:v>
                </c:pt>
                <c:pt idx="5322">
                  <c:v>11.5</c:v>
                </c:pt>
                <c:pt idx="5323">
                  <c:v>12.2</c:v>
                </c:pt>
                <c:pt idx="5324">
                  <c:v>10.7</c:v>
                </c:pt>
                <c:pt idx="5325">
                  <c:v>12.7</c:v>
                </c:pt>
                <c:pt idx="5326">
                  <c:v>10.8</c:v>
                </c:pt>
                <c:pt idx="5327">
                  <c:v>11.7</c:v>
                </c:pt>
                <c:pt idx="5328">
                  <c:v>11.5</c:v>
                </c:pt>
                <c:pt idx="5329">
                  <c:v>12.4</c:v>
                </c:pt>
                <c:pt idx="5330">
                  <c:v>12.7</c:v>
                </c:pt>
                <c:pt idx="5331">
                  <c:v>11.5</c:v>
                </c:pt>
                <c:pt idx="5332">
                  <c:v>9.6</c:v>
                </c:pt>
                <c:pt idx="5333">
                  <c:v>11.6</c:v>
                </c:pt>
                <c:pt idx="5334">
                  <c:v>12.8</c:v>
                </c:pt>
                <c:pt idx="5335">
                  <c:v>14.5</c:v>
                </c:pt>
                <c:pt idx="5336">
                  <c:v>13.7</c:v>
                </c:pt>
                <c:pt idx="5337">
                  <c:v>13.5</c:v>
                </c:pt>
                <c:pt idx="5338">
                  <c:v>15.2</c:v>
                </c:pt>
                <c:pt idx="5339">
                  <c:v>14.7</c:v>
                </c:pt>
                <c:pt idx="5340">
                  <c:v>14.6</c:v>
                </c:pt>
                <c:pt idx="5341">
                  <c:v>16.5</c:v>
                </c:pt>
                <c:pt idx="5342">
                  <c:v>11.1</c:v>
                </c:pt>
                <c:pt idx="5343">
                  <c:v>11.3</c:v>
                </c:pt>
                <c:pt idx="5344">
                  <c:v>16</c:v>
                </c:pt>
                <c:pt idx="5345">
                  <c:v>19.600000000000001</c:v>
                </c:pt>
                <c:pt idx="5346">
                  <c:v>14.8</c:v>
                </c:pt>
                <c:pt idx="5347">
                  <c:v>13.3</c:v>
                </c:pt>
                <c:pt idx="5348">
                  <c:v>12.2</c:v>
                </c:pt>
                <c:pt idx="5349">
                  <c:v>11.3</c:v>
                </c:pt>
                <c:pt idx="5350">
                  <c:v>10.3</c:v>
                </c:pt>
                <c:pt idx="5351">
                  <c:v>12.9</c:v>
                </c:pt>
                <c:pt idx="5352">
                  <c:v>10.6</c:v>
                </c:pt>
                <c:pt idx="5353">
                  <c:v>10.1</c:v>
                </c:pt>
                <c:pt idx="5354">
                  <c:v>12.8</c:v>
                </c:pt>
                <c:pt idx="5355">
                  <c:v>11.5</c:v>
                </c:pt>
                <c:pt idx="5356">
                  <c:v>13</c:v>
                </c:pt>
                <c:pt idx="5357">
                  <c:v>7.9</c:v>
                </c:pt>
                <c:pt idx="5358">
                  <c:v>10.8</c:v>
                </c:pt>
                <c:pt idx="5359">
                  <c:v>12</c:v>
                </c:pt>
                <c:pt idx="5360">
                  <c:v>21.2</c:v>
                </c:pt>
                <c:pt idx="5361">
                  <c:v>18.100000000000001</c:v>
                </c:pt>
                <c:pt idx="5362">
                  <c:v>16.7</c:v>
                </c:pt>
                <c:pt idx="5363">
                  <c:v>8.9</c:v>
                </c:pt>
                <c:pt idx="5364">
                  <c:v>5.7</c:v>
                </c:pt>
                <c:pt idx="5365">
                  <c:v>6.9</c:v>
                </c:pt>
                <c:pt idx="5366">
                  <c:v>11.5</c:v>
                </c:pt>
                <c:pt idx="5367">
                  <c:v>9.5</c:v>
                </c:pt>
                <c:pt idx="5368">
                  <c:v>10.6</c:v>
                </c:pt>
                <c:pt idx="5369">
                  <c:v>11</c:v>
                </c:pt>
                <c:pt idx="5370">
                  <c:v>12.5</c:v>
                </c:pt>
                <c:pt idx="5371">
                  <c:v>10.1</c:v>
                </c:pt>
                <c:pt idx="5372">
                  <c:v>9.9</c:v>
                </c:pt>
                <c:pt idx="5373">
                  <c:v>13.8</c:v>
                </c:pt>
                <c:pt idx="5374">
                  <c:v>11.6</c:v>
                </c:pt>
                <c:pt idx="5375">
                  <c:v>9.1</c:v>
                </c:pt>
                <c:pt idx="5376">
                  <c:v>7</c:v>
                </c:pt>
                <c:pt idx="5377">
                  <c:v>6.8</c:v>
                </c:pt>
                <c:pt idx="5378">
                  <c:v>11.8</c:v>
                </c:pt>
                <c:pt idx="5379">
                  <c:v>11.7</c:v>
                </c:pt>
                <c:pt idx="5380">
                  <c:v>10.4</c:v>
                </c:pt>
                <c:pt idx="5381">
                  <c:v>8.1999999999999993</c:v>
                </c:pt>
                <c:pt idx="5382">
                  <c:v>7.5</c:v>
                </c:pt>
                <c:pt idx="5383">
                  <c:v>10.4</c:v>
                </c:pt>
                <c:pt idx="5384">
                  <c:v>13.1</c:v>
                </c:pt>
                <c:pt idx="5385">
                  <c:v>13.6</c:v>
                </c:pt>
                <c:pt idx="5386">
                  <c:v>13.6</c:v>
                </c:pt>
                <c:pt idx="5387">
                  <c:v>8.5</c:v>
                </c:pt>
                <c:pt idx="5388">
                  <c:v>7.5</c:v>
                </c:pt>
                <c:pt idx="5389">
                  <c:v>6</c:v>
                </c:pt>
                <c:pt idx="5390">
                  <c:v>10.3</c:v>
                </c:pt>
                <c:pt idx="5391">
                  <c:v>11.1</c:v>
                </c:pt>
                <c:pt idx="5392">
                  <c:v>12.1</c:v>
                </c:pt>
                <c:pt idx="5393">
                  <c:v>9.9</c:v>
                </c:pt>
                <c:pt idx="5394">
                  <c:v>12.2</c:v>
                </c:pt>
                <c:pt idx="5395">
                  <c:v>14</c:v>
                </c:pt>
                <c:pt idx="5396">
                  <c:v>11.1</c:v>
                </c:pt>
                <c:pt idx="5397">
                  <c:v>15.7</c:v>
                </c:pt>
                <c:pt idx="5398">
                  <c:v>13.4</c:v>
                </c:pt>
                <c:pt idx="5399">
                  <c:v>8.1</c:v>
                </c:pt>
                <c:pt idx="5400">
                  <c:v>6.9</c:v>
                </c:pt>
                <c:pt idx="5401">
                  <c:v>8</c:v>
                </c:pt>
                <c:pt idx="5402">
                  <c:v>10.7</c:v>
                </c:pt>
                <c:pt idx="5403">
                  <c:v>19.8</c:v>
                </c:pt>
                <c:pt idx="5404">
                  <c:v>8.3000000000000007</c:v>
                </c:pt>
                <c:pt idx="5405">
                  <c:v>14.4</c:v>
                </c:pt>
                <c:pt idx="5406">
                  <c:v>8.8000000000000007</c:v>
                </c:pt>
                <c:pt idx="5407">
                  <c:v>9.6</c:v>
                </c:pt>
                <c:pt idx="5408">
                  <c:v>13.8</c:v>
                </c:pt>
                <c:pt idx="5409">
                  <c:v>15.6</c:v>
                </c:pt>
                <c:pt idx="5410">
                  <c:v>11.9</c:v>
                </c:pt>
                <c:pt idx="5411">
                  <c:v>7.5</c:v>
                </c:pt>
                <c:pt idx="5412">
                  <c:v>7.1</c:v>
                </c:pt>
                <c:pt idx="5413">
                  <c:v>16.3</c:v>
                </c:pt>
                <c:pt idx="5414">
                  <c:v>10.199999999999999</c:v>
                </c:pt>
                <c:pt idx="5415">
                  <c:v>7.7</c:v>
                </c:pt>
                <c:pt idx="5416">
                  <c:v>7.8</c:v>
                </c:pt>
                <c:pt idx="5417">
                  <c:v>7.3</c:v>
                </c:pt>
                <c:pt idx="5418">
                  <c:v>7.2</c:v>
                </c:pt>
                <c:pt idx="5419">
                  <c:v>17.600000000000001</c:v>
                </c:pt>
                <c:pt idx="5420">
                  <c:v>12</c:v>
                </c:pt>
                <c:pt idx="5421">
                  <c:v>13.6</c:v>
                </c:pt>
                <c:pt idx="5422">
                  <c:v>14.8</c:v>
                </c:pt>
                <c:pt idx="5423">
                  <c:v>10</c:v>
                </c:pt>
                <c:pt idx="5424">
                  <c:v>10.6</c:v>
                </c:pt>
                <c:pt idx="5425">
                  <c:v>12</c:v>
                </c:pt>
                <c:pt idx="5426">
                  <c:v>17.100000000000001</c:v>
                </c:pt>
                <c:pt idx="5427">
                  <c:v>7.3</c:v>
                </c:pt>
                <c:pt idx="5428">
                  <c:v>13.3</c:v>
                </c:pt>
                <c:pt idx="5429">
                  <c:v>11.1</c:v>
                </c:pt>
                <c:pt idx="5430">
                  <c:v>14.9</c:v>
                </c:pt>
                <c:pt idx="5431">
                  <c:v>15.9</c:v>
                </c:pt>
                <c:pt idx="5432">
                  <c:v>11.2</c:v>
                </c:pt>
                <c:pt idx="5433">
                  <c:v>11.1</c:v>
                </c:pt>
                <c:pt idx="5434">
                  <c:v>23.9</c:v>
                </c:pt>
                <c:pt idx="5435">
                  <c:v>14.6</c:v>
                </c:pt>
                <c:pt idx="5436">
                  <c:v>11.9</c:v>
                </c:pt>
                <c:pt idx="5437">
                  <c:v>10.8</c:v>
                </c:pt>
                <c:pt idx="5438">
                  <c:v>8.6999999999999993</c:v>
                </c:pt>
                <c:pt idx="5439">
                  <c:v>9.6999999999999993</c:v>
                </c:pt>
                <c:pt idx="5440">
                  <c:v>15.2</c:v>
                </c:pt>
                <c:pt idx="5441">
                  <c:v>14.4</c:v>
                </c:pt>
                <c:pt idx="5442">
                  <c:v>12.9</c:v>
                </c:pt>
                <c:pt idx="5443">
                  <c:v>14.2</c:v>
                </c:pt>
                <c:pt idx="5444">
                  <c:v>19.2</c:v>
                </c:pt>
                <c:pt idx="5445">
                  <c:v>15.5</c:v>
                </c:pt>
                <c:pt idx="5446">
                  <c:v>13.4</c:v>
                </c:pt>
                <c:pt idx="5447">
                  <c:v>10.1</c:v>
                </c:pt>
                <c:pt idx="5448">
                  <c:v>9.9</c:v>
                </c:pt>
                <c:pt idx="5449">
                  <c:v>11.7</c:v>
                </c:pt>
                <c:pt idx="5450">
                  <c:v>9.1</c:v>
                </c:pt>
                <c:pt idx="5451">
                  <c:v>15.6</c:v>
                </c:pt>
                <c:pt idx="5452">
                  <c:v>18.2</c:v>
                </c:pt>
                <c:pt idx="5453">
                  <c:v>17</c:v>
                </c:pt>
                <c:pt idx="5454">
                  <c:v>10.5</c:v>
                </c:pt>
                <c:pt idx="5455">
                  <c:v>7.9</c:v>
                </c:pt>
                <c:pt idx="5456">
                  <c:v>8.4</c:v>
                </c:pt>
                <c:pt idx="5457">
                  <c:v>15.4</c:v>
                </c:pt>
                <c:pt idx="5458">
                  <c:v>13.2</c:v>
                </c:pt>
                <c:pt idx="5459">
                  <c:v>12</c:v>
                </c:pt>
                <c:pt idx="5460">
                  <c:v>13.2</c:v>
                </c:pt>
                <c:pt idx="5461">
                  <c:v>13</c:v>
                </c:pt>
                <c:pt idx="5462">
                  <c:v>13.4</c:v>
                </c:pt>
                <c:pt idx="5463">
                  <c:v>16.3</c:v>
                </c:pt>
                <c:pt idx="5464">
                  <c:v>16.2</c:v>
                </c:pt>
                <c:pt idx="5465">
                  <c:v>17.5</c:v>
                </c:pt>
                <c:pt idx="5466">
                  <c:v>15.3</c:v>
                </c:pt>
                <c:pt idx="5467">
                  <c:v>19.899999999999999</c:v>
                </c:pt>
                <c:pt idx="5468">
                  <c:v>13.6</c:v>
                </c:pt>
                <c:pt idx="5469">
                  <c:v>15.2</c:v>
                </c:pt>
                <c:pt idx="5470">
                  <c:v>15.3</c:v>
                </c:pt>
                <c:pt idx="5471">
                  <c:v>11.7</c:v>
                </c:pt>
                <c:pt idx="5472">
                  <c:v>10.1</c:v>
                </c:pt>
                <c:pt idx="5473">
                  <c:v>11.2</c:v>
                </c:pt>
                <c:pt idx="5474">
                  <c:v>12.5</c:v>
                </c:pt>
                <c:pt idx="5475">
                  <c:v>13.7</c:v>
                </c:pt>
                <c:pt idx="5476">
                  <c:v>17.899999999999999</c:v>
                </c:pt>
                <c:pt idx="5477">
                  <c:v>14.6</c:v>
                </c:pt>
                <c:pt idx="5478">
                  <c:v>13</c:v>
                </c:pt>
                <c:pt idx="5479">
                  <c:v>13.4</c:v>
                </c:pt>
                <c:pt idx="5480">
                  <c:v>14.2</c:v>
                </c:pt>
                <c:pt idx="5481">
                  <c:v>13.6</c:v>
                </c:pt>
                <c:pt idx="5482">
                  <c:v>15.1</c:v>
                </c:pt>
                <c:pt idx="5483">
                  <c:v>11.3</c:v>
                </c:pt>
                <c:pt idx="5484">
                  <c:v>11.4</c:v>
                </c:pt>
                <c:pt idx="5485">
                  <c:v>10.3</c:v>
                </c:pt>
                <c:pt idx="5486">
                  <c:v>12.5</c:v>
                </c:pt>
                <c:pt idx="5487">
                  <c:v>13.5</c:v>
                </c:pt>
                <c:pt idx="5488">
                  <c:v>11.5</c:v>
                </c:pt>
                <c:pt idx="5489">
                  <c:v>11.7</c:v>
                </c:pt>
                <c:pt idx="5490">
                  <c:v>11.6</c:v>
                </c:pt>
                <c:pt idx="5491">
                  <c:v>14.8</c:v>
                </c:pt>
                <c:pt idx="5492">
                  <c:v>14.9</c:v>
                </c:pt>
                <c:pt idx="5493">
                  <c:v>11.5</c:v>
                </c:pt>
                <c:pt idx="5494">
                  <c:v>11.1</c:v>
                </c:pt>
                <c:pt idx="5495">
                  <c:v>13.4</c:v>
                </c:pt>
                <c:pt idx="5496">
                  <c:v>12.3</c:v>
                </c:pt>
                <c:pt idx="5497">
                  <c:v>11.5</c:v>
                </c:pt>
                <c:pt idx="5498">
                  <c:v>10.7</c:v>
                </c:pt>
                <c:pt idx="5499">
                  <c:v>17</c:v>
                </c:pt>
                <c:pt idx="5500">
                  <c:v>18.5</c:v>
                </c:pt>
                <c:pt idx="5501">
                  <c:v>15.9</c:v>
                </c:pt>
                <c:pt idx="5502">
                  <c:v>12.9</c:v>
                </c:pt>
                <c:pt idx="5503">
                  <c:v>11.6</c:v>
                </c:pt>
                <c:pt idx="5504">
                  <c:v>10.8</c:v>
                </c:pt>
                <c:pt idx="5505">
                  <c:v>10.3</c:v>
                </c:pt>
                <c:pt idx="5506">
                  <c:v>10.7</c:v>
                </c:pt>
                <c:pt idx="5507">
                  <c:v>10.199999999999999</c:v>
                </c:pt>
                <c:pt idx="5508">
                  <c:v>10.6</c:v>
                </c:pt>
                <c:pt idx="5509">
                  <c:v>9.3000000000000007</c:v>
                </c:pt>
                <c:pt idx="5510">
                  <c:v>12.7</c:v>
                </c:pt>
                <c:pt idx="5511">
                  <c:v>11.9</c:v>
                </c:pt>
                <c:pt idx="5512">
                  <c:v>20.2</c:v>
                </c:pt>
                <c:pt idx="5513">
                  <c:v>16</c:v>
                </c:pt>
                <c:pt idx="5514">
                  <c:v>13.1</c:v>
                </c:pt>
                <c:pt idx="5515">
                  <c:v>10.1</c:v>
                </c:pt>
                <c:pt idx="5516">
                  <c:v>10.7</c:v>
                </c:pt>
                <c:pt idx="5517">
                  <c:v>10.199999999999999</c:v>
                </c:pt>
                <c:pt idx="5518">
                  <c:v>10.9</c:v>
                </c:pt>
                <c:pt idx="5519">
                  <c:v>12.1</c:v>
                </c:pt>
                <c:pt idx="5520">
                  <c:v>9.5</c:v>
                </c:pt>
                <c:pt idx="5521">
                  <c:v>12.2</c:v>
                </c:pt>
                <c:pt idx="5522">
                  <c:v>10.9</c:v>
                </c:pt>
                <c:pt idx="5523">
                  <c:v>11.5</c:v>
                </c:pt>
                <c:pt idx="5524">
                  <c:v>25</c:v>
                </c:pt>
                <c:pt idx="5525">
                  <c:v>14.9</c:v>
                </c:pt>
                <c:pt idx="5526">
                  <c:v>13</c:v>
                </c:pt>
                <c:pt idx="5527">
                  <c:v>12.4</c:v>
                </c:pt>
                <c:pt idx="5528">
                  <c:v>13</c:v>
                </c:pt>
                <c:pt idx="5529">
                  <c:v>12.7</c:v>
                </c:pt>
                <c:pt idx="5530">
                  <c:v>13.5</c:v>
                </c:pt>
                <c:pt idx="5531">
                  <c:v>10</c:v>
                </c:pt>
                <c:pt idx="5532">
                  <c:v>10.6</c:v>
                </c:pt>
                <c:pt idx="5533">
                  <c:v>11.7</c:v>
                </c:pt>
                <c:pt idx="5534">
                  <c:v>11.1</c:v>
                </c:pt>
                <c:pt idx="5535">
                  <c:v>14.6</c:v>
                </c:pt>
                <c:pt idx="5536">
                  <c:v>13.4</c:v>
                </c:pt>
                <c:pt idx="5537">
                  <c:v>13.8</c:v>
                </c:pt>
                <c:pt idx="5538">
                  <c:v>14.3</c:v>
                </c:pt>
                <c:pt idx="5539">
                  <c:v>13.4</c:v>
                </c:pt>
                <c:pt idx="5540">
                  <c:v>11.7</c:v>
                </c:pt>
                <c:pt idx="5541">
                  <c:v>11</c:v>
                </c:pt>
                <c:pt idx="5542">
                  <c:v>9.4</c:v>
                </c:pt>
                <c:pt idx="5543">
                  <c:v>9.1999999999999993</c:v>
                </c:pt>
                <c:pt idx="5544">
                  <c:v>12.3</c:v>
                </c:pt>
                <c:pt idx="5545">
                  <c:v>12.2</c:v>
                </c:pt>
                <c:pt idx="5546">
                  <c:v>10.8</c:v>
                </c:pt>
                <c:pt idx="5547">
                  <c:v>12.2</c:v>
                </c:pt>
                <c:pt idx="5548">
                  <c:v>9.1</c:v>
                </c:pt>
                <c:pt idx="5549">
                  <c:v>15.3</c:v>
                </c:pt>
                <c:pt idx="5550">
                  <c:v>16.5</c:v>
                </c:pt>
                <c:pt idx="5551">
                  <c:v>15.7</c:v>
                </c:pt>
                <c:pt idx="5552">
                  <c:v>13.9</c:v>
                </c:pt>
                <c:pt idx="5553">
                  <c:v>16.899999999999999</c:v>
                </c:pt>
                <c:pt idx="5554">
                  <c:v>16.2</c:v>
                </c:pt>
                <c:pt idx="5555">
                  <c:v>16.2</c:v>
                </c:pt>
                <c:pt idx="5556">
                  <c:v>11.8</c:v>
                </c:pt>
                <c:pt idx="5557">
                  <c:v>10.6</c:v>
                </c:pt>
                <c:pt idx="5558">
                  <c:v>11.8</c:v>
                </c:pt>
                <c:pt idx="5559">
                  <c:v>12.5</c:v>
                </c:pt>
                <c:pt idx="5560">
                  <c:v>23.2</c:v>
                </c:pt>
                <c:pt idx="5561">
                  <c:v>16.899999999999999</c:v>
                </c:pt>
                <c:pt idx="5562">
                  <c:v>16.399999999999999</c:v>
                </c:pt>
                <c:pt idx="5563">
                  <c:v>16.8</c:v>
                </c:pt>
                <c:pt idx="5564">
                  <c:v>14.9</c:v>
                </c:pt>
                <c:pt idx="5565">
                  <c:v>14.7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7.6</c:v>
                </c:pt>
                <c:pt idx="5602">
                  <c:v>7.6</c:v>
                </c:pt>
                <c:pt idx="5603">
                  <c:v>6.9</c:v>
                </c:pt>
                <c:pt idx="5604">
                  <c:v>7.6</c:v>
                </c:pt>
                <c:pt idx="5605">
                  <c:v>6.6</c:v>
                </c:pt>
                <c:pt idx="5606">
                  <c:v>9.1</c:v>
                </c:pt>
                <c:pt idx="5607">
                  <c:v>10</c:v>
                </c:pt>
                <c:pt idx="5608">
                  <c:v>9.1999999999999993</c:v>
                </c:pt>
                <c:pt idx="5609">
                  <c:v>10.8</c:v>
                </c:pt>
                <c:pt idx="5610">
                  <c:v>8.1999999999999993</c:v>
                </c:pt>
                <c:pt idx="5611">
                  <c:v>8</c:v>
                </c:pt>
                <c:pt idx="5612">
                  <c:v>14.6</c:v>
                </c:pt>
                <c:pt idx="5613">
                  <c:v>16</c:v>
                </c:pt>
                <c:pt idx="5614">
                  <c:v>12.5</c:v>
                </c:pt>
                <c:pt idx="5615">
                  <c:v>9.1</c:v>
                </c:pt>
                <c:pt idx="5616">
                  <c:v>9.6</c:v>
                </c:pt>
                <c:pt idx="5617">
                  <c:v>8.3000000000000007</c:v>
                </c:pt>
                <c:pt idx="5618">
                  <c:v>8.4</c:v>
                </c:pt>
                <c:pt idx="5619">
                  <c:v>7</c:v>
                </c:pt>
                <c:pt idx="5620">
                  <c:v>7.3</c:v>
                </c:pt>
                <c:pt idx="5621">
                  <c:v>9.6999999999999993</c:v>
                </c:pt>
                <c:pt idx="5622">
                  <c:v>13.3</c:v>
                </c:pt>
                <c:pt idx="5623">
                  <c:v>10.6</c:v>
                </c:pt>
                <c:pt idx="5624">
                  <c:v>8.6</c:v>
                </c:pt>
                <c:pt idx="5625">
                  <c:v>12.8</c:v>
                </c:pt>
                <c:pt idx="5626">
                  <c:v>12</c:v>
                </c:pt>
                <c:pt idx="5627">
                  <c:v>10</c:v>
                </c:pt>
                <c:pt idx="5628">
                  <c:v>8.4</c:v>
                </c:pt>
                <c:pt idx="5629">
                  <c:v>9</c:v>
                </c:pt>
                <c:pt idx="5630">
                  <c:v>8.1999999999999993</c:v>
                </c:pt>
                <c:pt idx="5631">
                  <c:v>8.3000000000000007</c:v>
                </c:pt>
                <c:pt idx="5632">
                  <c:v>7.1</c:v>
                </c:pt>
                <c:pt idx="5633">
                  <c:v>11.6</c:v>
                </c:pt>
                <c:pt idx="5634">
                  <c:v>6.2</c:v>
                </c:pt>
                <c:pt idx="5635">
                  <c:v>6.4</c:v>
                </c:pt>
                <c:pt idx="5636">
                  <c:v>7.8</c:v>
                </c:pt>
                <c:pt idx="5637">
                  <c:v>14.5</c:v>
                </c:pt>
                <c:pt idx="5638">
                  <c:v>10.199999999999999</c:v>
                </c:pt>
                <c:pt idx="5639">
                  <c:v>14.4</c:v>
                </c:pt>
                <c:pt idx="5640">
                  <c:v>11</c:v>
                </c:pt>
                <c:pt idx="5641">
                  <c:v>9.1</c:v>
                </c:pt>
                <c:pt idx="5642">
                  <c:v>12.6</c:v>
                </c:pt>
                <c:pt idx="5643">
                  <c:v>11.3</c:v>
                </c:pt>
                <c:pt idx="5644">
                  <c:v>11.6</c:v>
                </c:pt>
                <c:pt idx="5645">
                  <c:v>6.8</c:v>
                </c:pt>
                <c:pt idx="5646">
                  <c:v>7.2</c:v>
                </c:pt>
                <c:pt idx="5647">
                  <c:v>9.6999999999999993</c:v>
                </c:pt>
                <c:pt idx="5648">
                  <c:v>9.5</c:v>
                </c:pt>
                <c:pt idx="5649">
                  <c:v>5.9</c:v>
                </c:pt>
                <c:pt idx="5650">
                  <c:v>6.9</c:v>
                </c:pt>
                <c:pt idx="5651">
                  <c:v>6</c:v>
                </c:pt>
                <c:pt idx="5652">
                  <c:v>9.1999999999999993</c:v>
                </c:pt>
                <c:pt idx="5653">
                  <c:v>12.7</c:v>
                </c:pt>
                <c:pt idx="5654">
                  <c:v>8.1999999999999993</c:v>
                </c:pt>
                <c:pt idx="5655">
                  <c:v>8</c:v>
                </c:pt>
                <c:pt idx="5656">
                  <c:v>7.7</c:v>
                </c:pt>
                <c:pt idx="5657">
                  <c:v>6.6</c:v>
                </c:pt>
                <c:pt idx="5658">
                  <c:v>7.9</c:v>
                </c:pt>
                <c:pt idx="5659">
                  <c:v>8.8000000000000007</c:v>
                </c:pt>
                <c:pt idx="5660">
                  <c:v>21.8</c:v>
                </c:pt>
                <c:pt idx="5661">
                  <c:v>10.5</c:v>
                </c:pt>
                <c:pt idx="5662">
                  <c:v>13.6</c:v>
                </c:pt>
                <c:pt idx="5663">
                  <c:v>8.6</c:v>
                </c:pt>
                <c:pt idx="5664">
                  <c:v>11.9</c:v>
                </c:pt>
                <c:pt idx="5665">
                  <c:v>7.3</c:v>
                </c:pt>
                <c:pt idx="5666">
                  <c:v>6.4</c:v>
                </c:pt>
                <c:pt idx="5667">
                  <c:v>7.1</c:v>
                </c:pt>
                <c:pt idx="5668">
                  <c:v>13.2</c:v>
                </c:pt>
                <c:pt idx="5669">
                  <c:v>12.2</c:v>
                </c:pt>
                <c:pt idx="5670">
                  <c:v>11.8</c:v>
                </c:pt>
                <c:pt idx="5671">
                  <c:v>8.6999999999999993</c:v>
                </c:pt>
                <c:pt idx="5672">
                  <c:v>11.4</c:v>
                </c:pt>
                <c:pt idx="5673">
                  <c:v>12.9</c:v>
                </c:pt>
                <c:pt idx="5674">
                  <c:v>7.5</c:v>
                </c:pt>
                <c:pt idx="5675">
                  <c:v>11.5</c:v>
                </c:pt>
                <c:pt idx="5676">
                  <c:v>18.2</c:v>
                </c:pt>
                <c:pt idx="5677">
                  <c:v>9.6</c:v>
                </c:pt>
                <c:pt idx="5678">
                  <c:v>12.1</c:v>
                </c:pt>
                <c:pt idx="5679">
                  <c:v>9.1</c:v>
                </c:pt>
                <c:pt idx="5680">
                  <c:v>10.3</c:v>
                </c:pt>
                <c:pt idx="5681">
                  <c:v>7.9</c:v>
                </c:pt>
                <c:pt idx="5682">
                  <c:v>7.5</c:v>
                </c:pt>
                <c:pt idx="5683">
                  <c:v>7.6</c:v>
                </c:pt>
                <c:pt idx="5684">
                  <c:v>6.5</c:v>
                </c:pt>
                <c:pt idx="5685">
                  <c:v>9.1999999999999993</c:v>
                </c:pt>
                <c:pt idx="5686">
                  <c:v>11.7</c:v>
                </c:pt>
                <c:pt idx="5687">
                  <c:v>10.1</c:v>
                </c:pt>
                <c:pt idx="5688">
                  <c:v>10.1</c:v>
                </c:pt>
                <c:pt idx="5689">
                  <c:v>6.8</c:v>
                </c:pt>
                <c:pt idx="5690">
                  <c:v>8.9</c:v>
                </c:pt>
                <c:pt idx="5691">
                  <c:v>8.5</c:v>
                </c:pt>
                <c:pt idx="5692">
                  <c:v>9.1</c:v>
                </c:pt>
                <c:pt idx="5693">
                  <c:v>11.8</c:v>
                </c:pt>
                <c:pt idx="5694">
                  <c:v>15.9</c:v>
                </c:pt>
                <c:pt idx="5695">
                  <c:v>12.6</c:v>
                </c:pt>
                <c:pt idx="5696">
                  <c:v>10</c:v>
                </c:pt>
                <c:pt idx="5697">
                  <c:v>7.6</c:v>
                </c:pt>
                <c:pt idx="5698">
                  <c:v>6.8</c:v>
                </c:pt>
                <c:pt idx="5699">
                  <c:v>10.7</c:v>
                </c:pt>
                <c:pt idx="5700">
                  <c:v>12.7</c:v>
                </c:pt>
                <c:pt idx="5701">
                  <c:v>13.4</c:v>
                </c:pt>
                <c:pt idx="5702">
                  <c:v>10.199999999999999</c:v>
                </c:pt>
                <c:pt idx="5703">
                  <c:v>15.5</c:v>
                </c:pt>
                <c:pt idx="5704">
                  <c:v>13.7</c:v>
                </c:pt>
                <c:pt idx="5705">
                  <c:v>6.8</c:v>
                </c:pt>
                <c:pt idx="5706">
                  <c:v>9.5</c:v>
                </c:pt>
                <c:pt idx="5707">
                  <c:v>18.100000000000001</c:v>
                </c:pt>
                <c:pt idx="5708">
                  <c:v>13.4</c:v>
                </c:pt>
                <c:pt idx="5709">
                  <c:v>11.7</c:v>
                </c:pt>
                <c:pt idx="5710">
                  <c:v>11.2</c:v>
                </c:pt>
                <c:pt idx="5711">
                  <c:v>9.9</c:v>
                </c:pt>
                <c:pt idx="5712">
                  <c:v>8.4</c:v>
                </c:pt>
                <c:pt idx="5713">
                  <c:v>8.5</c:v>
                </c:pt>
                <c:pt idx="5714">
                  <c:v>8.8000000000000007</c:v>
                </c:pt>
                <c:pt idx="5715">
                  <c:v>10</c:v>
                </c:pt>
                <c:pt idx="5716">
                  <c:v>8.6</c:v>
                </c:pt>
                <c:pt idx="5717">
                  <c:v>9.3000000000000007</c:v>
                </c:pt>
                <c:pt idx="5718">
                  <c:v>10.5</c:v>
                </c:pt>
                <c:pt idx="5719">
                  <c:v>10.4</c:v>
                </c:pt>
                <c:pt idx="5720">
                  <c:v>8.6999999999999993</c:v>
                </c:pt>
                <c:pt idx="5721">
                  <c:v>7</c:v>
                </c:pt>
                <c:pt idx="5722">
                  <c:v>7.5</c:v>
                </c:pt>
                <c:pt idx="5723">
                  <c:v>17.399999999999999</c:v>
                </c:pt>
                <c:pt idx="5724">
                  <c:v>13.8</c:v>
                </c:pt>
                <c:pt idx="5725">
                  <c:v>14.7</c:v>
                </c:pt>
                <c:pt idx="5726">
                  <c:v>11.2</c:v>
                </c:pt>
                <c:pt idx="5727">
                  <c:v>7.9</c:v>
                </c:pt>
                <c:pt idx="5728">
                  <c:v>7.7</c:v>
                </c:pt>
                <c:pt idx="5729">
                  <c:v>7.9</c:v>
                </c:pt>
                <c:pt idx="5730">
                  <c:v>7.6</c:v>
                </c:pt>
                <c:pt idx="5731">
                  <c:v>8.6</c:v>
                </c:pt>
                <c:pt idx="5732">
                  <c:v>8.1</c:v>
                </c:pt>
                <c:pt idx="5733">
                  <c:v>17.2</c:v>
                </c:pt>
                <c:pt idx="5734">
                  <c:v>13.2</c:v>
                </c:pt>
                <c:pt idx="5735">
                  <c:v>12.9</c:v>
                </c:pt>
                <c:pt idx="5736">
                  <c:v>9.1999999999999993</c:v>
                </c:pt>
                <c:pt idx="5737">
                  <c:v>23.9</c:v>
                </c:pt>
                <c:pt idx="5738">
                  <c:v>16.2</c:v>
                </c:pt>
                <c:pt idx="5739">
                  <c:v>16.600000000000001</c:v>
                </c:pt>
                <c:pt idx="5740">
                  <c:v>13</c:v>
                </c:pt>
                <c:pt idx="5741">
                  <c:v>14.2</c:v>
                </c:pt>
                <c:pt idx="5742">
                  <c:v>11.4</c:v>
                </c:pt>
                <c:pt idx="5743">
                  <c:v>10.1</c:v>
                </c:pt>
                <c:pt idx="5744">
                  <c:v>6.2</c:v>
                </c:pt>
                <c:pt idx="5745">
                  <c:v>7.1</c:v>
                </c:pt>
                <c:pt idx="5746">
                  <c:v>7.2</c:v>
                </c:pt>
                <c:pt idx="5747">
                  <c:v>7</c:v>
                </c:pt>
                <c:pt idx="5748">
                  <c:v>8</c:v>
                </c:pt>
                <c:pt idx="5749">
                  <c:v>17.399999999999999</c:v>
                </c:pt>
                <c:pt idx="5750">
                  <c:v>13.6</c:v>
                </c:pt>
                <c:pt idx="5751">
                  <c:v>13.5</c:v>
                </c:pt>
                <c:pt idx="5752">
                  <c:v>10.4</c:v>
                </c:pt>
                <c:pt idx="5753">
                  <c:v>14.5</c:v>
                </c:pt>
                <c:pt idx="5754">
                  <c:v>22.5</c:v>
                </c:pt>
                <c:pt idx="5755">
                  <c:v>21.2</c:v>
                </c:pt>
                <c:pt idx="5756">
                  <c:v>14.8</c:v>
                </c:pt>
                <c:pt idx="5757">
                  <c:v>10.1</c:v>
                </c:pt>
                <c:pt idx="5758">
                  <c:v>10.5</c:v>
                </c:pt>
                <c:pt idx="5759">
                  <c:v>7.6</c:v>
                </c:pt>
                <c:pt idx="5760">
                  <c:v>7.8</c:v>
                </c:pt>
                <c:pt idx="5761">
                  <c:v>7</c:v>
                </c:pt>
                <c:pt idx="5762">
                  <c:v>7</c:v>
                </c:pt>
                <c:pt idx="5763">
                  <c:v>7.3</c:v>
                </c:pt>
                <c:pt idx="5764">
                  <c:v>7.4</c:v>
                </c:pt>
                <c:pt idx="5765">
                  <c:v>13.7</c:v>
                </c:pt>
                <c:pt idx="5766">
                  <c:v>8.3000000000000007</c:v>
                </c:pt>
                <c:pt idx="5767">
                  <c:v>9.4</c:v>
                </c:pt>
                <c:pt idx="5768">
                  <c:v>10.3</c:v>
                </c:pt>
                <c:pt idx="5769">
                  <c:v>17.399999999999999</c:v>
                </c:pt>
                <c:pt idx="5770">
                  <c:v>6.1</c:v>
                </c:pt>
                <c:pt idx="5771">
                  <c:v>13.2</c:v>
                </c:pt>
                <c:pt idx="5772">
                  <c:v>8.3000000000000007</c:v>
                </c:pt>
                <c:pt idx="5773">
                  <c:v>10.7</c:v>
                </c:pt>
                <c:pt idx="5774">
                  <c:v>12.8</c:v>
                </c:pt>
                <c:pt idx="5775">
                  <c:v>6.9</c:v>
                </c:pt>
                <c:pt idx="5776">
                  <c:v>9.3000000000000007</c:v>
                </c:pt>
                <c:pt idx="5777">
                  <c:v>6.4</c:v>
                </c:pt>
                <c:pt idx="5778">
                  <c:v>6.4</c:v>
                </c:pt>
                <c:pt idx="5779">
                  <c:v>8.3000000000000007</c:v>
                </c:pt>
                <c:pt idx="5780">
                  <c:v>9.3000000000000007</c:v>
                </c:pt>
                <c:pt idx="5781">
                  <c:v>5.2</c:v>
                </c:pt>
                <c:pt idx="5782">
                  <c:v>8.8000000000000007</c:v>
                </c:pt>
                <c:pt idx="5783">
                  <c:v>7.7</c:v>
                </c:pt>
                <c:pt idx="5784">
                  <c:v>11.4</c:v>
                </c:pt>
                <c:pt idx="5785">
                  <c:v>16.3</c:v>
                </c:pt>
                <c:pt idx="5786">
                  <c:v>11</c:v>
                </c:pt>
                <c:pt idx="5787">
                  <c:v>9.8000000000000007</c:v>
                </c:pt>
                <c:pt idx="5788">
                  <c:v>6.5</c:v>
                </c:pt>
                <c:pt idx="5789">
                  <c:v>9.1</c:v>
                </c:pt>
                <c:pt idx="5790">
                  <c:v>10.8</c:v>
                </c:pt>
                <c:pt idx="5791">
                  <c:v>9.1</c:v>
                </c:pt>
                <c:pt idx="5792">
                  <c:v>5.0999999999999996</c:v>
                </c:pt>
                <c:pt idx="5793">
                  <c:v>9.9</c:v>
                </c:pt>
                <c:pt idx="5794">
                  <c:v>13.6</c:v>
                </c:pt>
                <c:pt idx="5795">
                  <c:v>10.8</c:v>
                </c:pt>
                <c:pt idx="5796">
                  <c:v>11.5</c:v>
                </c:pt>
                <c:pt idx="5797">
                  <c:v>12.5</c:v>
                </c:pt>
                <c:pt idx="5798">
                  <c:v>11.8</c:v>
                </c:pt>
                <c:pt idx="5799">
                  <c:v>8.1999999999999993</c:v>
                </c:pt>
                <c:pt idx="5800">
                  <c:v>9.1999999999999993</c:v>
                </c:pt>
                <c:pt idx="5801">
                  <c:v>10.6</c:v>
                </c:pt>
                <c:pt idx="5802">
                  <c:v>9.9</c:v>
                </c:pt>
                <c:pt idx="5803">
                  <c:v>8.6</c:v>
                </c:pt>
                <c:pt idx="5804">
                  <c:v>6</c:v>
                </c:pt>
                <c:pt idx="5805">
                  <c:v>7.1</c:v>
                </c:pt>
                <c:pt idx="5806">
                  <c:v>15</c:v>
                </c:pt>
                <c:pt idx="5807">
                  <c:v>14.9</c:v>
                </c:pt>
                <c:pt idx="5808">
                  <c:v>15.6</c:v>
                </c:pt>
                <c:pt idx="5809">
                  <c:v>11.6</c:v>
                </c:pt>
                <c:pt idx="5810">
                  <c:v>8.6999999999999993</c:v>
                </c:pt>
                <c:pt idx="5811">
                  <c:v>8.1999999999999993</c:v>
                </c:pt>
                <c:pt idx="5812">
                  <c:v>7.8</c:v>
                </c:pt>
                <c:pt idx="5813">
                  <c:v>7.9</c:v>
                </c:pt>
                <c:pt idx="5814">
                  <c:v>14.3</c:v>
                </c:pt>
                <c:pt idx="5815">
                  <c:v>11.9</c:v>
                </c:pt>
                <c:pt idx="5816">
                  <c:v>11.7</c:v>
                </c:pt>
                <c:pt idx="5817">
                  <c:v>19.2</c:v>
                </c:pt>
                <c:pt idx="5818">
                  <c:v>19.5</c:v>
                </c:pt>
                <c:pt idx="5819">
                  <c:v>14.3</c:v>
                </c:pt>
                <c:pt idx="5820">
                  <c:v>16.3</c:v>
                </c:pt>
                <c:pt idx="5821">
                  <c:v>12.4</c:v>
                </c:pt>
                <c:pt idx="5822">
                  <c:v>9.1</c:v>
                </c:pt>
                <c:pt idx="5823">
                  <c:v>11.2</c:v>
                </c:pt>
                <c:pt idx="5824">
                  <c:v>9.1999999999999993</c:v>
                </c:pt>
                <c:pt idx="5825">
                  <c:v>5.8</c:v>
                </c:pt>
                <c:pt idx="5826">
                  <c:v>8</c:v>
                </c:pt>
                <c:pt idx="5827">
                  <c:v>6.4</c:v>
                </c:pt>
                <c:pt idx="5828">
                  <c:v>6.5</c:v>
                </c:pt>
                <c:pt idx="5829">
                  <c:v>5.9</c:v>
                </c:pt>
                <c:pt idx="5830">
                  <c:v>6.9</c:v>
                </c:pt>
                <c:pt idx="5831">
                  <c:v>4.5999999999999996</c:v>
                </c:pt>
                <c:pt idx="5832">
                  <c:v>3</c:v>
                </c:pt>
                <c:pt idx="5833">
                  <c:v>2.2999999999999998</c:v>
                </c:pt>
                <c:pt idx="5834">
                  <c:v>14.8</c:v>
                </c:pt>
                <c:pt idx="5835">
                  <c:v>7.4</c:v>
                </c:pt>
                <c:pt idx="5836">
                  <c:v>12.9</c:v>
                </c:pt>
                <c:pt idx="5837">
                  <c:v>10.6</c:v>
                </c:pt>
                <c:pt idx="5838">
                  <c:v>11.3</c:v>
                </c:pt>
                <c:pt idx="5839">
                  <c:v>4</c:v>
                </c:pt>
                <c:pt idx="5840">
                  <c:v>6</c:v>
                </c:pt>
                <c:pt idx="5841">
                  <c:v>3.9</c:v>
                </c:pt>
                <c:pt idx="5842">
                  <c:v>6</c:v>
                </c:pt>
                <c:pt idx="5843">
                  <c:v>3.9</c:v>
                </c:pt>
                <c:pt idx="5844">
                  <c:v>7.5</c:v>
                </c:pt>
                <c:pt idx="5845">
                  <c:v>2.8</c:v>
                </c:pt>
                <c:pt idx="5846">
                  <c:v>9.6999999999999993</c:v>
                </c:pt>
                <c:pt idx="5847">
                  <c:v>9.1999999999999993</c:v>
                </c:pt>
                <c:pt idx="5848">
                  <c:v>14.4</c:v>
                </c:pt>
                <c:pt idx="5849">
                  <c:v>8.6999999999999993</c:v>
                </c:pt>
                <c:pt idx="5850">
                  <c:v>7.4</c:v>
                </c:pt>
                <c:pt idx="5851">
                  <c:v>8.5</c:v>
                </c:pt>
                <c:pt idx="5852">
                  <c:v>7.7</c:v>
                </c:pt>
                <c:pt idx="5853">
                  <c:v>4.5</c:v>
                </c:pt>
                <c:pt idx="5854">
                  <c:v>7.1</c:v>
                </c:pt>
                <c:pt idx="5855">
                  <c:v>6.6</c:v>
                </c:pt>
                <c:pt idx="5856">
                  <c:v>3.2</c:v>
                </c:pt>
                <c:pt idx="5857">
                  <c:v>4</c:v>
                </c:pt>
                <c:pt idx="5858">
                  <c:v>8.6999999999999993</c:v>
                </c:pt>
                <c:pt idx="5859">
                  <c:v>14.4</c:v>
                </c:pt>
                <c:pt idx="5860">
                  <c:v>9.4</c:v>
                </c:pt>
                <c:pt idx="5861">
                  <c:v>10.1</c:v>
                </c:pt>
                <c:pt idx="5862">
                  <c:v>8.6999999999999993</c:v>
                </c:pt>
                <c:pt idx="5863">
                  <c:v>5.8</c:v>
                </c:pt>
                <c:pt idx="5864">
                  <c:v>9.6999999999999993</c:v>
                </c:pt>
                <c:pt idx="5865">
                  <c:v>3.4</c:v>
                </c:pt>
                <c:pt idx="5866">
                  <c:v>7.1</c:v>
                </c:pt>
                <c:pt idx="5867">
                  <c:v>10</c:v>
                </c:pt>
                <c:pt idx="5868">
                  <c:v>9.8000000000000007</c:v>
                </c:pt>
                <c:pt idx="5869">
                  <c:v>6.4</c:v>
                </c:pt>
                <c:pt idx="5870">
                  <c:v>10</c:v>
                </c:pt>
                <c:pt idx="5871">
                  <c:v>9</c:v>
                </c:pt>
                <c:pt idx="5872">
                  <c:v>10</c:v>
                </c:pt>
                <c:pt idx="5873">
                  <c:v>11.6</c:v>
                </c:pt>
                <c:pt idx="5874">
                  <c:v>7</c:v>
                </c:pt>
                <c:pt idx="5875">
                  <c:v>8.1999999999999993</c:v>
                </c:pt>
                <c:pt idx="5876">
                  <c:v>25.4</c:v>
                </c:pt>
                <c:pt idx="5877">
                  <c:v>7.3</c:v>
                </c:pt>
                <c:pt idx="5878">
                  <c:v>6.1</c:v>
                </c:pt>
                <c:pt idx="5879">
                  <c:v>6.5</c:v>
                </c:pt>
                <c:pt idx="5880">
                  <c:v>8.6999999999999993</c:v>
                </c:pt>
                <c:pt idx="5881">
                  <c:v>5.3</c:v>
                </c:pt>
                <c:pt idx="5882">
                  <c:v>12.9</c:v>
                </c:pt>
                <c:pt idx="5883">
                  <c:v>8.6</c:v>
                </c:pt>
                <c:pt idx="5884">
                  <c:v>15.5</c:v>
                </c:pt>
                <c:pt idx="5885">
                  <c:v>10.5</c:v>
                </c:pt>
                <c:pt idx="5886">
                  <c:v>8.9</c:v>
                </c:pt>
                <c:pt idx="5887">
                  <c:v>8.6</c:v>
                </c:pt>
                <c:pt idx="5888">
                  <c:v>5.9</c:v>
                </c:pt>
                <c:pt idx="5889">
                  <c:v>7.1</c:v>
                </c:pt>
                <c:pt idx="5890">
                  <c:v>9.3000000000000007</c:v>
                </c:pt>
                <c:pt idx="5891">
                  <c:v>8.1</c:v>
                </c:pt>
                <c:pt idx="5892">
                  <c:v>8.6</c:v>
                </c:pt>
                <c:pt idx="5893">
                  <c:v>11.6</c:v>
                </c:pt>
                <c:pt idx="5894">
                  <c:v>16.7</c:v>
                </c:pt>
                <c:pt idx="5895">
                  <c:v>16.7</c:v>
                </c:pt>
                <c:pt idx="5896">
                  <c:v>13.3</c:v>
                </c:pt>
                <c:pt idx="5897">
                  <c:v>14.1</c:v>
                </c:pt>
                <c:pt idx="5898">
                  <c:v>13.4</c:v>
                </c:pt>
                <c:pt idx="5899">
                  <c:v>7.7</c:v>
                </c:pt>
                <c:pt idx="5900">
                  <c:v>8.9</c:v>
                </c:pt>
                <c:pt idx="5901">
                  <c:v>7.5</c:v>
                </c:pt>
                <c:pt idx="5902">
                  <c:v>6.1</c:v>
                </c:pt>
                <c:pt idx="5903">
                  <c:v>6</c:v>
                </c:pt>
                <c:pt idx="5904">
                  <c:v>10.9</c:v>
                </c:pt>
                <c:pt idx="5905">
                  <c:v>14.2</c:v>
                </c:pt>
                <c:pt idx="5906">
                  <c:v>17.399999999999999</c:v>
                </c:pt>
                <c:pt idx="5907">
                  <c:v>22.8</c:v>
                </c:pt>
                <c:pt idx="5908">
                  <c:v>14.8</c:v>
                </c:pt>
                <c:pt idx="5909">
                  <c:v>9.4</c:v>
                </c:pt>
                <c:pt idx="5910">
                  <c:v>7.3</c:v>
                </c:pt>
                <c:pt idx="5911">
                  <c:v>9.1</c:v>
                </c:pt>
                <c:pt idx="5912">
                  <c:v>8.3000000000000007</c:v>
                </c:pt>
                <c:pt idx="5913">
                  <c:v>4.9000000000000004</c:v>
                </c:pt>
                <c:pt idx="5914">
                  <c:v>6.9</c:v>
                </c:pt>
                <c:pt idx="5915">
                  <c:v>8.9</c:v>
                </c:pt>
                <c:pt idx="5916">
                  <c:v>11.2</c:v>
                </c:pt>
                <c:pt idx="5917">
                  <c:v>16.3</c:v>
                </c:pt>
                <c:pt idx="5918">
                  <c:v>10.5</c:v>
                </c:pt>
                <c:pt idx="5919">
                  <c:v>4.5999999999999996</c:v>
                </c:pt>
                <c:pt idx="5920">
                  <c:v>17.5</c:v>
                </c:pt>
                <c:pt idx="5921">
                  <c:v>6.5</c:v>
                </c:pt>
                <c:pt idx="5922">
                  <c:v>8</c:v>
                </c:pt>
                <c:pt idx="5923">
                  <c:v>6.3</c:v>
                </c:pt>
                <c:pt idx="5924">
                  <c:v>6.5</c:v>
                </c:pt>
                <c:pt idx="5925">
                  <c:v>6.2</c:v>
                </c:pt>
                <c:pt idx="5926">
                  <c:v>9.4</c:v>
                </c:pt>
                <c:pt idx="5927">
                  <c:v>11.5</c:v>
                </c:pt>
                <c:pt idx="5928">
                  <c:v>13.8</c:v>
                </c:pt>
                <c:pt idx="5929">
                  <c:v>10.9</c:v>
                </c:pt>
                <c:pt idx="5930">
                  <c:v>12.1</c:v>
                </c:pt>
                <c:pt idx="5931">
                  <c:v>12</c:v>
                </c:pt>
                <c:pt idx="5932">
                  <c:v>9.4</c:v>
                </c:pt>
                <c:pt idx="5933">
                  <c:v>14.6</c:v>
                </c:pt>
                <c:pt idx="5934">
                  <c:v>7.1</c:v>
                </c:pt>
                <c:pt idx="5935">
                  <c:v>6.2</c:v>
                </c:pt>
                <c:pt idx="5936">
                  <c:v>8.6999999999999993</c:v>
                </c:pt>
                <c:pt idx="5937">
                  <c:v>6.1</c:v>
                </c:pt>
                <c:pt idx="5938">
                  <c:v>10.4</c:v>
                </c:pt>
                <c:pt idx="5939">
                  <c:v>8.8000000000000007</c:v>
                </c:pt>
                <c:pt idx="5940">
                  <c:v>22.8</c:v>
                </c:pt>
                <c:pt idx="5941">
                  <c:v>10.6</c:v>
                </c:pt>
                <c:pt idx="5942">
                  <c:v>20.8</c:v>
                </c:pt>
                <c:pt idx="5943">
                  <c:v>15</c:v>
                </c:pt>
                <c:pt idx="5944">
                  <c:v>11.6</c:v>
                </c:pt>
                <c:pt idx="5945">
                  <c:v>7.5</c:v>
                </c:pt>
                <c:pt idx="5946">
                  <c:v>5.5</c:v>
                </c:pt>
                <c:pt idx="5947">
                  <c:v>5</c:v>
                </c:pt>
                <c:pt idx="5948">
                  <c:v>4.9000000000000004</c:v>
                </c:pt>
                <c:pt idx="5949">
                  <c:v>6</c:v>
                </c:pt>
                <c:pt idx="5950">
                  <c:v>6.5</c:v>
                </c:pt>
                <c:pt idx="5951">
                  <c:v>13</c:v>
                </c:pt>
                <c:pt idx="5952">
                  <c:v>11.4</c:v>
                </c:pt>
                <c:pt idx="5953">
                  <c:v>15</c:v>
                </c:pt>
                <c:pt idx="5954">
                  <c:v>10.7</c:v>
                </c:pt>
                <c:pt idx="5955">
                  <c:v>10</c:v>
                </c:pt>
                <c:pt idx="5956">
                  <c:v>16.100000000000001</c:v>
                </c:pt>
                <c:pt idx="5957">
                  <c:v>9.3000000000000007</c:v>
                </c:pt>
                <c:pt idx="5958">
                  <c:v>8.8000000000000007</c:v>
                </c:pt>
                <c:pt idx="5959">
                  <c:v>9.4</c:v>
                </c:pt>
                <c:pt idx="5960">
                  <c:v>5.9</c:v>
                </c:pt>
                <c:pt idx="5961">
                  <c:v>8.9</c:v>
                </c:pt>
                <c:pt idx="5962">
                  <c:v>6.5</c:v>
                </c:pt>
                <c:pt idx="5963">
                  <c:v>10.6</c:v>
                </c:pt>
                <c:pt idx="5964">
                  <c:v>11.2</c:v>
                </c:pt>
                <c:pt idx="5965">
                  <c:v>21.4</c:v>
                </c:pt>
                <c:pt idx="5966">
                  <c:v>13.6</c:v>
                </c:pt>
                <c:pt idx="5967">
                  <c:v>12.1</c:v>
                </c:pt>
                <c:pt idx="5968">
                  <c:v>11.9</c:v>
                </c:pt>
                <c:pt idx="5969">
                  <c:v>16.3</c:v>
                </c:pt>
                <c:pt idx="5970">
                  <c:v>6.7</c:v>
                </c:pt>
                <c:pt idx="5971">
                  <c:v>5.8</c:v>
                </c:pt>
                <c:pt idx="5972">
                  <c:v>7.6</c:v>
                </c:pt>
                <c:pt idx="5973">
                  <c:v>5.2</c:v>
                </c:pt>
                <c:pt idx="5974">
                  <c:v>9.9</c:v>
                </c:pt>
                <c:pt idx="5975">
                  <c:v>10.199999999999999</c:v>
                </c:pt>
                <c:pt idx="5976">
                  <c:v>18.100000000000001</c:v>
                </c:pt>
                <c:pt idx="5977">
                  <c:v>23</c:v>
                </c:pt>
                <c:pt idx="5978">
                  <c:v>20.5</c:v>
                </c:pt>
                <c:pt idx="5979">
                  <c:v>12.5</c:v>
                </c:pt>
                <c:pt idx="5980">
                  <c:v>12.8</c:v>
                </c:pt>
                <c:pt idx="5981">
                  <c:v>12.4</c:v>
                </c:pt>
                <c:pt idx="5982">
                  <c:v>11.7</c:v>
                </c:pt>
                <c:pt idx="5983">
                  <c:v>7.5</c:v>
                </c:pt>
                <c:pt idx="5984">
                  <c:v>8.3000000000000007</c:v>
                </c:pt>
                <c:pt idx="5985">
                  <c:v>7.3</c:v>
                </c:pt>
                <c:pt idx="5986">
                  <c:v>8.9</c:v>
                </c:pt>
                <c:pt idx="5987">
                  <c:v>20</c:v>
                </c:pt>
                <c:pt idx="5988">
                  <c:v>22.4</c:v>
                </c:pt>
                <c:pt idx="5989">
                  <c:v>18</c:v>
                </c:pt>
                <c:pt idx="5990">
                  <c:v>14.9</c:v>
                </c:pt>
                <c:pt idx="5991">
                  <c:v>13.5</c:v>
                </c:pt>
                <c:pt idx="5992">
                  <c:v>17.5</c:v>
                </c:pt>
                <c:pt idx="5993">
                  <c:v>9.5</c:v>
                </c:pt>
                <c:pt idx="5994">
                  <c:v>10.5</c:v>
                </c:pt>
                <c:pt idx="5995">
                  <c:v>9.3000000000000007</c:v>
                </c:pt>
                <c:pt idx="5996">
                  <c:v>11.5</c:v>
                </c:pt>
                <c:pt idx="5997">
                  <c:v>7.3</c:v>
                </c:pt>
                <c:pt idx="5998">
                  <c:v>9.6999999999999993</c:v>
                </c:pt>
                <c:pt idx="5999">
                  <c:v>18</c:v>
                </c:pt>
                <c:pt idx="6000">
                  <c:v>23.3</c:v>
                </c:pt>
                <c:pt idx="6001">
                  <c:v>25.6</c:v>
                </c:pt>
                <c:pt idx="6002">
                  <c:v>15.2</c:v>
                </c:pt>
                <c:pt idx="6003">
                  <c:v>10.4</c:v>
                </c:pt>
                <c:pt idx="6004">
                  <c:v>14.9</c:v>
                </c:pt>
                <c:pt idx="6005">
                  <c:v>9.3000000000000007</c:v>
                </c:pt>
                <c:pt idx="6006">
                  <c:v>7.3</c:v>
                </c:pt>
                <c:pt idx="6007">
                  <c:v>7.4</c:v>
                </c:pt>
                <c:pt idx="6008">
                  <c:v>9.1999999999999993</c:v>
                </c:pt>
                <c:pt idx="6009">
                  <c:v>8.6999999999999993</c:v>
                </c:pt>
                <c:pt idx="6010">
                  <c:v>10</c:v>
                </c:pt>
                <c:pt idx="6011">
                  <c:v>18.5</c:v>
                </c:pt>
                <c:pt idx="6012">
                  <c:v>11.9</c:v>
                </c:pt>
                <c:pt idx="6013">
                  <c:v>28.6</c:v>
                </c:pt>
                <c:pt idx="6014">
                  <c:v>23.1</c:v>
                </c:pt>
                <c:pt idx="6015">
                  <c:v>11.8</c:v>
                </c:pt>
                <c:pt idx="6016">
                  <c:v>14.5</c:v>
                </c:pt>
                <c:pt idx="6017">
                  <c:v>8.4</c:v>
                </c:pt>
                <c:pt idx="6018">
                  <c:v>11.4</c:v>
                </c:pt>
                <c:pt idx="6019">
                  <c:v>6.5</c:v>
                </c:pt>
                <c:pt idx="6020">
                  <c:v>7.2</c:v>
                </c:pt>
                <c:pt idx="6021">
                  <c:v>8.8000000000000007</c:v>
                </c:pt>
                <c:pt idx="6022">
                  <c:v>10.199999999999999</c:v>
                </c:pt>
                <c:pt idx="6023">
                  <c:v>12.1</c:v>
                </c:pt>
                <c:pt idx="6024">
                  <c:v>7.3</c:v>
                </c:pt>
                <c:pt idx="6025">
                  <c:v>8</c:v>
                </c:pt>
                <c:pt idx="6026">
                  <c:v>9.6999999999999993</c:v>
                </c:pt>
                <c:pt idx="6027">
                  <c:v>8.1999999999999993</c:v>
                </c:pt>
                <c:pt idx="6028">
                  <c:v>10.7</c:v>
                </c:pt>
                <c:pt idx="6029">
                  <c:v>5.9</c:v>
                </c:pt>
                <c:pt idx="6030">
                  <c:v>5.9</c:v>
                </c:pt>
                <c:pt idx="6031">
                  <c:v>6.1</c:v>
                </c:pt>
                <c:pt idx="6032">
                  <c:v>8.6999999999999993</c:v>
                </c:pt>
                <c:pt idx="6033">
                  <c:v>5.9</c:v>
                </c:pt>
                <c:pt idx="6034">
                  <c:v>4.7</c:v>
                </c:pt>
                <c:pt idx="6035">
                  <c:v>4.5999999999999996</c:v>
                </c:pt>
                <c:pt idx="6036">
                  <c:v>5.9</c:v>
                </c:pt>
                <c:pt idx="6037">
                  <c:v>7.6</c:v>
                </c:pt>
                <c:pt idx="6038">
                  <c:v>4.8</c:v>
                </c:pt>
                <c:pt idx="6039">
                  <c:v>5.3</c:v>
                </c:pt>
                <c:pt idx="6040">
                  <c:v>9.5</c:v>
                </c:pt>
                <c:pt idx="6041">
                  <c:v>8.5</c:v>
                </c:pt>
                <c:pt idx="6042">
                  <c:v>15.1</c:v>
                </c:pt>
                <c:pt idx="6043">
                  <c:v>14.3</c:v>
                </c:pt>
                <c:pt idx="6044">
                  <c:v>18.3</c:v>
                </c:pt>
                <c:pt idx="6045">
                  <c:v>11.5</c:v>
                </c:pt>
                <c:pt idx="6046">
                  <c:v>9.3000000000000007</c:v>
                </c:pt>
                <c:pt idx="6047">
                  <c:v>7.9</c:v>
                </c:pt>
                <c:pt idx="6048">
                  <c:v>8.1</c:v>
                </c:pt>
                <c:pt idx="6049">
                  <c:v>5.8</c:v>
                </c:pt>
                <c:pt idx="6050">
                  <c:v>6.7</c:v>
                </c:pt>
                <c:pt idx="6051">
                  <c:v>6.2</c:v>
                </c:pt>
                <c:pt idx="6052">
                  <c:v>8</c:v>
                </c:pt>
                <c:pt idx="6053">
                  <c:v>9.9</c:v>
                </c:pt>
                <c:pt idx="6054">
                  <c:v>11.7</c:v>
                </c:pt>
                <c:pt idx="6055">
                  <c:v>12.4</c:v>
                </c:pt>
                <c:pt idx="6056">
                  <c:v>11.6</c:v>
                </c:pt>
                <c:pt idx="6057">
                  <c:v>13</c:v>
                </c:pt>
                <c:pt idx="6058">
                  <c:v>11.3</c:v>
                </c:pt>
                <c:pt idx="6059">
                  <c:v>7.9</c:v>
                </c:pt>
                <c:pt idx="6060">
                  <c:v>7.3</c:v>
                </c:pt>
                <c:pt idx="6061">
                  <c:v>6.5</c:v>
                </c:pt>
                <c:pt idx="6062">
                  <c:v>5.7</c:v>
                </c:pt>
                <c:pt idx="6063">
                  <c:v>6.6</c:v>
                </c:pt>
                <c:pt idx="6064">
                  <c:v>10.4</c:v>
                </c:pt>
                <c:pt idx="6065">
                  <c:v>12</c:v>
                </c:pt>
                <c:pt idx="6066">
                  <c:v>16.100000000000001</c:v>
                </c:pt>
                <c:pt idx="6067">
                  <c:v>16.100000000000001</c:v>
                </c:pt>
                <c:pt idx="6068">
                  <c:v>14.3</c:v>
                </c:pt>
                <c:pt idx="6069">
                  <c:v>8.6</c:v>
                </c:pt>
                <c:pt idx="6070">
                  <c:v>6.3</c:v>
                </c:pt>
                <c:pt idx="6071">
                  <c:v>7.8</c:v>
                </c:pt>
                <c:pt idx="6072">
                  <c:v>8.1</c:v>
                </c:pt>
                <c:pt idx="6073">
                  <c:v>5.2</c:v>
                </c:pt>
                <c:pt idx="6074">
                  <c:v>8.1999999999999993</c:v>
                </c:pt>
                <c:pt idx="6075">
                  <c:v>8.1999999999999993</c:v>
                </c:pt>
                <c:pt idx="6076">
                  <c:v>12.5</c:v>
                </c:pt>
                <c:pt idx="6077">
                  <c:v>14.4</c:v>
                </c:pt>
                <c:pt idx="6078">
                  <c:v>8.9</c:v>
                </c:pt>
                <c:pt idx="6079">
                  <c:v>5.2</c:v>
                </c:pt>
                <c:pt idx="6080">
                  <c:v>11.8</c:v>
                </c:pt>
                <c:pt idx="6081">
                  <c:v>5</c:v>
                </c:pt>
                <c:pt idx="6082">
                  <c:v>7</c:v>
                </c:pt>
                <c:pt idx="6083">
                  <c:v>6.1</c:v>
                </c:pt>
                <c:pt idx="6084">
                  <c:v>6.1</c:v>
                </c:pt>
                <c:pt idx="6085">
                  <c:v>5.0999999999999996</c:v>
                </c:pt>
                <c:pt idx="6086">
                  <c:v>8.6999999999999993</c:v>
                </c:pt>
                <c:pt idx="6087">
                  <c:v>10.3</c:v>
                </c:pt>
                <c:pt idx="6088">
                  <c:v>14.2</c:v>
                </c:pt>
                <c:pt idx="6089">
                  <c:v>10.3</c:v>
                </c:pt>
                <c:pt idx="6090">
                  <c:v>5.8</c:v>
                </c:pt>
                <c:pt idx="6091">
                  <c:v>8.1</c:v>
                </c:pt>
                <c:pt idx="6092">
                  <c:v>7.3</c:v>
                </c:pt>
                <c:pt idx="6093">
                  <c:v>11.4</c:v>
                </c:pt>
                <c:pt idx="6094">
                  <c:v>6.4</c:v>
                </c:pt>
                <c:pt idx="6095">
                  <c:v>5.6</c:v>
                </c:pt>
                <c:pt idx="6096">
                  <c:v>8.9</c:v>
                </c:pt>
                <c:pt idx="6097">
                  <c:v>6.2</c:v>
                </c:pt>
                <c:pt idx="6098">
                  <c:v>7.2</c:v>
                </c:pt>
                <c:pt idx="6099">
                  <c:v>7.6</c:v>
                </c:pt>
                <c:pt idx="6100">
                  <c:v>20</c:v>
                </c:pt>
                <c:pt idx="6101">
                  <c:v>11</c:v>
                </c:pt>
                <c:pt idx="6102">
                  <c:v>18.100000000000001</c:v>
                </c:pt>
                <c:pt idx="6103">
                  <c:v>12.3</c:v>
                </c:pt>
                <c:pt idx="6104">
                  <c:v>9.6</c:v>
                </c:pt>
                <c:pt idx="6105">
                  <c:v>6.8</c:v>
                </c:pt>
                <c:pt idx="6106">
                  <c:v>5.2</c:v>
                </c:pt>
                <c:pt idx="6107">
                  <c:v>4.5</c:v>
                </c:pt>
                <c:pt idx="6108">
                  <c:v>4.4000000000000004</c:v>
                </c:pt>
                <c:pt idx="6109">
                  <c:v>6</c:v>
                </c:pt>
                <c:pt idx="6110">
                  <c:v>8.1999999999999993</c:v>
                </c:pt>
                <c:pt idx="6111">
                  <c:v>10.1</c:v>
                </c:pt>
                <c:pt idx="6112">
                  <c:v>7.9</c:v>
                </c:pt>
                <c:pt idx="6113">
                  <c:v>13.1</c:v>
                </c:pt>
                <c:pt idx="6114">
                  <c:v>9</c:v>
                </c:pt>
                <c:pt idx="6115">
                  <c:v>9.5</c:v>
                </c:pt>
                <c:pt idx="6116">
                  <c:v>14.4</c:v>
                </c:pt>
                <c:pt idx="6117">
                  <c:v>7.5</c:v>
                </c:pt>
                <c:pt idx="6118">
                  <c:v>7.3</c:v>
                </c:pt>
                <c:pt idx="6119">
                  <c:v>5</c:v>
                </c:pt>
                <c:pt idx="6120">
                  <c:v>4.5999999999999996</c:v>
                </c:pt>
                <c:pt idx="6121">
                  <c:v>7.4</c:v>
                </c:pt>
                <c:pt idx="6122">
                  <c:v>6.4</c:v>
                </c:pt>
                <c:pt idx="6123">
                  <c:v>9.4</c:v>
                </c:pt>
                <c:pt idx="6124">
                  <c:v>7.3</c:v>
                </c:pt>
                <c:pt idx="6125">
                  <c:v>12</c:v>
                </c:pt>
                <c:pt idx="6126">
                  <c:v>12</c:v>
                </c:pt>
                <c:pt idx="6127">
                  <c:v>11.7</c:v>
                </c:pt>
                <c:pt idx="6128">
                  <c:v>12.3</c:v>
                </c:pt>
                <c:pt idx="6129">
                  <c:v>14.2</c:v>
                </c:pt>
                <c:pt idx="6130">
                  <c:v>7.1</c:v>
                </c:pt>
                <c:pt idx="6131">
                  <c:v>4.8</c:v>
                </c:pt>
                <c:pt idx="6132">
                  <c:v>7.1</c:v>
                </c:pt>
                <c:pt idx="6133">
                  <c:v>5.6</c:v>
                </c:pt>
                <c:pt idx="6134">
                  <c:v>8.4</c:v>
                </c:pt>
                <c:pt idx="6135">
                  <c:v>8.4</c:v>
                </c:pt>
                <c:pt idx="6136">
                  <c:v>18.600000000000001</c:v>
                </c:pt>
                <c:pt idx="6137">
                  <c:v>17.5</c:v>
                </c:pt>
                <c:pt idx="6138">
                  <c:v>17</c:v>
                </c:pt>
                <c:pt idx="6139">
                  <c:v>10.5</c:v>
                </c:pt>
                <c:pt idx="6140">
                  <c:v>10.199999999999999</c:v>
                </c:pt>
                <c:pt idx="6141">
                  <c:v>11.4</c:v>
                </c:pt>
                <c:pt idx="6142">
                  <c:v>9.4</c:v>
                </c:pt>
                <c:pt idx="6143">
                  <c:v>7</c:v>
                </c:pt>
                <c:pt idx="6144">
                  <c:v>7.8</c:v>
                </c:pt>
                <c:pt idx="6145">
                  <c:v>6.5</c:v>
                </c:pt>
                <c:pt idx="6146">
                  <c:v>8.3000000000000007</c:v>
                </c:pt>
                <c:pt idx="6147">
                  <c:v>12.2</c:v>
                </c:pt>
                <c:pt idx="6148">
                  <c:v>12.4</c:v>
                </c:pt>
                <c:pt idx="6149">
                  <c:v>15</c:v>
                </c:pt>
                <c:pt idx="6150">
                  <c:v>13.6</c:v>
                </c:pt>
                <c:pt idx="6151">
                  <c:v>12.1</c:v>
                </c:pt>
                <c:pt idx="6152">
                  <c:v>13.6</c:v>
                </c:pt>
                <c:pt idx="6153">
                  <c:v>8.5</c:v>
                </c:pt>
                <c:pt idx="6154">
                  <c:v>10.6</c:v>
                </c:pt>
                <c:pt idx="6155">
                  <c:v>9.6</c:v>
                </c:pt>
                <c:pt idx="6156">
                  <c:v>10.8</c:v>
                </c:pt>
                <c:pt idx="6157">
                  <c:v>7.3</c:v>
                </c:pt>
                <c:pt idx="6158">
                  <c:v>9.4</c:v>
                </c:pt>
                <c:pt idx="6159">
                  <c:v>13.5</c:v>
                </c:pt>
                <c:pt idx="6160">
                  <c:v>12.3</c:v>
                </c:pt>
                <c:pt idx="6161">
                  <c:v>18.3</c:v>
                </c:pt>
                <c:pt idx="6162">
                  <c:v>14.7</c:v>
                </c:pt>
                <c:pt idx="6163">
                  <c:v>9.6999999999999993</c:v>
                </c:pt>
                <c:pt idx="6164">
                  <c:v>11.1</c:v>
                </c:pt>
                <c:pt idx="6165">
                  <c:v>8.3000000000000007</c:v>
                </c:pt>
                <c:pt idx="6166">
                  <c:v>6.6</c:v>
                </c:pt>
                <c:pt idx="6167">
                  <c:v>5.9</c:v>
                </c:pt>
                <c:pt idx="6168">
                  <c:v>6.8</c:v>
                </c:pt>
                <c:pt idx="6169">
                  <c:v>7.6</c:v>
                </c:pt>
                <c:pt idx="6170">
                  <c:v>8.1999999999999993</c:v>
                </c:pt>
                <c:pt idx="6171">
                  <c:v>18.899999999999999</c:v>
                </c:pt>
                <c:pt idx="6172">
                  <c:v>8.9</c:v>
                </c:pt>
                <c:pt idx="6173">
                  <c:v>23.6</c:v>
                </c:pt>
                <c:pt idx="6174">
                  <c:v>17.3</c:v>
                </c:pt>
                <c:pt idx="6175">
                  <c:v>11</c:v>
                </c:pt>
                <c:pt idx="6176">
                  <c:v>12.5</c:v>
                </c:pt>
                <c:pt idx="6177">
                  <c:v>7</c:v>
                </c:pt>
                <c:pt idx="6178">
                  <c:v>10.1</c:v>
                </c:pt>
                <c:pt idx="6179">
                  <c:v>6.1</c:v>
                </c:pt>
                <c:pt idx="6180">
                  <c:v>6.9</c:v>
                </c:pt>
                <c:pt idx="6181">
                  <c:v>8.4</c:v>
                </c:pt>
                <c:pt idx="6182">
                  <c:v>9.3000000000000007</c:v>
                </c:pt>
                <c:pt idx="6183">
                  <c:v>9.1999999999999993</c:v>
                </c:pt>
                <c:pt idx="6184">
                  <c:v>43.2</c:v>
                </c:pt>
                <c:pt idx="6185">
                  <c:v>10.1</c:v>
                </c:pt>
                <c:pt idx="6186">
                  <c:v>8.1</c:v>
                </c:pt>
                <c:pt idx="6187">
                  <c:v>9.3000000000000007</c:v>
                </c:pt>
                <c:pt idx="6188">
                  <c:v>5.3</c:v>
                </c:pt>
                <c:pt idx="6189">
                  <c:v>8.3000000000000007</c:v>
                </c:pt>
                <c:pt idx="6190">
                  <c:v>11.8</c:v>
                </c:pt>
                <c:pt idx="6191">
                  <c:v>11.8</c:v>
                </c:pt>
                <c:pt idx="6192">
                  <c:v>17.399999999999999</c:v>
                </c:pt>
                <c:pt idx="6193">
                  <c:v>22.3</c:v>
                </c:pt>
                <c:pt idx="6194">
                  <c:v>36.700000000000003</c:v>
                </c:pt>
                <c:pt idx="6195">
                  <c:v>22</c:v>
                </c:pt>
                <c:pt idx="6196">
                  <c:v>18</c:v>
                </c:pt>
                <c:pt idx="6197">
                  <c:v>12.5</c:v>
                </c:pt>
                <c:pt idx="6198">
                  <c:v>7.9</c:v>
                </c:pt>
                <c:pt idx="6199">
                  <c:v>8.9</c:v>
                </c:pt>
                <c:pt idx="6200">
                  <c:v>9.8000000000000007</c:v>
                </c:pt>
                <c:pt idx="6201">
                  <c:v>9.9</c:v>
                </c:pt>
                <c:pt idx="6202">
                  <c:v>10.199999999999999</c:v>
                </c:pt>
                <c:pt idx="6203">
                  <c:v>17</c:v>
                </c:pt>
                <c:pt idx="6204">
                  <c:v>19.600000000000001</c:v>
                </c:pt>
                <c:pt idx="6205">
                  <c:v>20.100000000000001</c:v>
                </c:pt>
                <c:pt idx="6206">
                  <c:v>16.600000000000001</c:v>
                </c:pt>
                <c:pt idx="6207">
                  <c:v>19.600000000000001</c:v>
                </c:pt>
                <c:pt idx="6208">
                  <c:v>17.7</c:v>
                </c:pt>
                <c:pt idx="6209">
                  <c:v>13</c:v>
                </c:pt>
                <c:pt idx="6210">
                  <c:v>11</c:v>
                </c:pt>
                <c:pt idx="6211">
                  <c:v>10.8</c:v>
                </c:pt>
                <c:pt idx="6212">
                  <c:v>8.8000000000000007</c:v>
                </c:pt>
                <c:pt idx="6213">
                  <c:v>8.9</c:v>
                </c:pt>
                <c:pt idx="6214">
                  <c:v>11.3</c:v>
                </c:pt>
                <c:pt idx="6215">
                  <c:v>14.5</c:v>
                </c:pt>
                <c:pt idx="6216">
                  <c:v>17.100000000000001</c:v>
                </c:pt>
                <c:pt idx="6217">
                  <c:v>25.4</c:v>
                </c:pt>
                <c:pt idx="6218">
                  <c:v>23.9</c:v>
                </c:pt>
                <c:pt idx="6219">
                  <c:v>18.7</c:v>
                </c:pt>
                <c:pt idx="6220">
                  <c:v>13.3</c:v>
                </c:pt>
                <c:pt idx="6221">
                  <c:v>13.3</c:v>
                </c:pt>
                <c:pt idx="6222">
                  <c:v>9.9</c:v>
                </c:pt>
                <c:pt idx="6223">
                  <c:v>7.4</c:v>
                </c:pt>
                <c:pt idx="6224">
                  <c:v>7.9</c:v>
                </c:pt>
                <c:pt idx="6225">
                  <c:v>12.4</c:v>
                </c:pt>
                <c:pt idx="6226">
                  <c:v>22.2</c:v>
                </c:pt>
                <c:pt idx="6227">
                  <c:v>33.1</c:v>
                </c:pt>
                <c:pt idx="6228">
                  <c:v>33.1</c:v>
                </c:pt>
                <c:pt idx="6229">
                  <c:v>24.5</c:v>
                </c:pt>
                <c:pt idx="6230">
                  <c:v>23.6</c:v>
                </c:pt>
                <c:pt idx="6231">
                  <c:v>16.5</c:v>
                </c:pt>
                <c:pt idx="6232">
                  <c:v>12.2</c:v>
                </c:pt>
                <c:pt idx="6233">
                  <c:v>11</c:v>
                </c:pt>
                <c:pt idx="6234">
                  <c:v>10.7</c:v>
                </c:pt>
                <c:pt idx="6235">
                  <c:v>18.3</c:v>
                </c:pt>
                <c:pt idx="6236">
                  <c:v>12.2</c:v>
                </c:pt>
                <c:pt idx="6237">
                  <c:v>15.2</c:v>
                </c:pt>
                <c:pt idx="6238">
                  <c:v>19.5</c:v>
                </c:pt>
                <c:pt idx="6239">
                  <c:v>21.3</c:v>
                </c:pt>
                <c:pt idx="6240">
                  <c:v>24.9</c:v>
                </c:pt>
                <c:pt idx="6241">
                  <c:v>18.399999999999999</c:v>
                </c:pt>
                <c:pt idx="6242">
                  <c:v>19.7</c:v>
                </c:pt>
                <c:pt idx="6243">
                  <c:v>16.5</c:v>
                </c:pt>
                <c:pt idx="6244">
                  <c:v>11.9</c:v>
                </c:pt>
                <c:pt idx="6245">
                  <c:v>10.3</c:v>
                </c:pt>
                <c:pt idx="6246">
                  <c:v>10.5</c:v>
                </c:pt>
                <c:pt idx="6247">
                  <c:v>8.8000000000000007</c:v>
                </c:pt>
                <c:pt idx="6248">
                  <c:v>12.6</c:v>
                </c:pt>
                <c:pt idx="6249">
                  <c:v>13.7</c:v>
                </c:pt>
                <c:pt idx="6250">
                  <c:v>21.7</c:v>
                </c:pt>
                <c:pt idx="6251">
                  <c:v>21.1</c:v>
                </c:pt>
                <c:pt idx="6252">
                  <c:v>24.2</c:v>
                </c:pt>
                <c:pt idx="6253">
                  <c:v>19.100000000000001</c:v>
                </c:pt>
                <c:pt idx="6254">
                  <c:v>16.8</c:v>
                </c:pt>
                <c:pt idx="6255">
                  <c:v>12.2</c:v>
                </c:pt>
                <c:pt idx="6256">
                  <c:v>8.4</c:v>
                </c:pt>
                <c:pt idx="6257">
                  <c:v>7</c:v>
                </c:pt>
                <c:pt idx="6258">
                  <c:v>5.8</c:v>
                </c:pt>
                <c:pt idx="6259">
                  <c:v>5.9</c:v>
                </c:pt>
                <c:pt idx="6260">
                  <c:v>6</c:v>
                </c:pt>
                <c:pt idx="6261">
                  <c:v>7</c:v>
                </c:pt>
                <c:pt idx="6262">
                  <c:v>7.6</c:v>
                </c:pt>
                <c:pt idx="6263">
                  <c:v>7.3</c:v>
                </c:pt>
                <c:pt idx="6264">
                  <c:v>7.1</c:v>
                </c:pt>
                <c:pt idx="6265">
                  <c:v>18.5</c:v>
                </c:pt>
                <c:pt idx="6266">
                  <c:v>21.4</c:v>
                </c:pt>
                <c:pt idx="6267">
                  <c:v>19.2</c:v>
                </c:pt>
                <c:pt idx="6268">
                  <c:v>20.8</c:v>
                </c:pt>
                <c:pt idx="6269">
                  <c:v>17.7</c:v>
                </c:pt>
                <c:pt idx="6270">
                  <c:v>19.899999999999999</c:v>
                </c:pt>
                <c:pt idx="6271">
                  <c:v>15.1</c:v>
                </c:pt>
                <c:pt idx="6272">
                  <c:v>13.8</c:v>
                </c:pt>
                <c:pt idx="6273">
                  <c:v>14.9</c:v>
                </c:pt>
                <c:pt idx="6274">
                  <c:v>12</c:v>
                </c:pt>
                <c:pt idx="6275">
                  <c:v>12.1</c:v>
                </c:pt>
                <c:pt idx="6276">
                  <c:v>13.2</c:v>
                </c:pt>
                <c:pt idx="6277">
                  <c:v>10.6</c:v>
                </c:pt>
                <c:pt idx="6278">
                  <c:v>11</c:v>
                </c:pt>
                <c:pt idx="6279">
                  <c:v>13.3</c:v>
                </c:pt>
                <c:pt idx="6280">
                  <c:v>11.2</c:v>
                </c:pt>
                <c:pt idx="6281">
                  <c:v>10.3</c:v>
                </c:pt>
                <c:pt idx="6282">
                  <c:v>16.8</c:v>
                </c:pt>
                <c:pt idx="6283">
                  <c:v>11.4</c:v>
                </c:pt>
                <c:pt idx="6284">
                  <c:v>11.6</c:v>
                </c:pt>
                <c:pt idx="6285">
                  <c:v>10.3</c:v>
                </c:pt>
                <c:pt idx="6286">
                  <c:v>15</c:v>
                </c:pt>
                <c:pt idx="6287">
                  <c:v>14.1</c:v>
                </c:pt>
                <c:pt idx="6288">
                  <c:v>23.9</c:v>
                </c:pt>
                <c:pt idx="6289">
                  <c:v>26.4</c:v>
                </c:pt>
                <c:pt idx="6290">
                  <c:v>24.7</c:v>
                </c:pt>
                <c:pt idx="6291">
                  <c:v>18.100000000000001</c:v>
                </c:pt>
                <c:pt idx="6292">
                  <c:v>19.399999999999999</c:v>
                </c:pt>
                <c:pt idx="6293">
                  <c:v>14.7</c:v>
                </c:pt>
                <c:pt idx="6294">
                  <c:v>10.9</c:v>
                </c:pt>
                <c:pt idx="6295">
                  <c:v>8.8000000000000007</c:v>
                </c:pt>
                <c:pt idx="6296">
                  <c:v>8.3000000000000007</c:v>
                </c:pt>
                <c:pt idx="6297">
                  <c:v>7.5</c:v>
                </c:pt>
                <c:pt idx="6298">
                  <c:v>9</c:v>
                </c:pt>
                <c:pt idx="6299">
                  <c:v>7.2</c:v>
                </c:pt>
                <c:pt idx="6300">
                  <c:v>9.8000000000000007</c:v>
                </c:pt>
                <c:pt idx="6301">
                  <c:v>15.1</c:v>
                </c:pt>
                <c:pt idx="6302">
                  <c:v>26</c:v>
                </c:pt>
                <c:pt idx="6303">
                  <c:v>23.6</c:v>
                </c:pt>
                <c:pt idx="6304">
                  <c:v>26.4</c:v>
                </c:pt>
                <c:pt idx="6305">
                  <c:v>27.5</c:v>
                </c:pt>
                <c:pt idx="6306">
                  <c:v>19.5</c:v>
                </c:pt>
                <c:pt idx="6307">
                  <c:v>27.4</c:v>
                </c:pt>
                <c:pt idx="6308">
                  <c:v>20.5</c:v>
                </c:pt>
                <c:pt idx="6309">
                  <c:v>19.3</c:v>
                </c:pt>
                <c:pt idx="6310">
                  <c:v>16.5</c:v>
                </c:pt>
                <c:pt idx="6311">
                  <c:v>14.4</c:v>
                </c:pt>
                <c:pt idx="6312">
                  <c:v>15.8</c:v>
                </c:pt>
                <c:pt idx="6313">
                  <c:v>16.899999999999999</c:v>
                </c:pt>
                <c:pt idx="6314">
                  <c:v>12.5</c:v>
                </c:pt>
                <c:pt idx="6315">
                  <c:v>11.5</c:v>
                </c:pt>
                <c:pt idx="6316">
                  <c:v>10.1</c:v>
                </c:pt>
                <c:pt idx="6317">
                  <c:v>9.5</c:v>
                </c:pt>
                <c:pt idx="6318">
                  <c:v>9.6</c:v>
                </c:pt>
                <c:pt idx="6319">
                  <c:v>9.1999999999999993</c:v>
                </c:pt>
                <c:pt idx="6320">
                  <c:v>13.6</c:v>
                </c:pt>
                <c:pt idx="6321">
                  <c:v>24.7</c:v>
                </c:pt>
                <c:pt idx="6322">
                  <c:v>25.9</c:v>
                </c:pt>
                <c:pt idx="6323">
                  <c:v>22.6</c:v>
                </c:pt>
                <c:pt idx="6324">
                  <c:v>21.2</c:v>
                </c:pt>
                <c:pt idx="6325">
                  <c:v>19.600000000000001</c:v>
                </c:pt>
                <c:pt idx="6326">
                  <c:v>19.2</c:v>
                </c:pt>
                <c:pt idx="6327">
                  <c:v>20.9</c:v>
                </c:pt>
                <c:pt idx="6328">
                  <c:v>15.7</c:v>
                </c:pt>
                <c:pt idx="6329">
                  <c:v>14.2</c:v>
                </c:pt>
                <c:pt idx="6330">
                  <c:v>14.1</c:v>
                </c:pt>
                <c:pt idx="6331">
                  <c:v>13.2</c:v>
                </c:pt>
                <c:pt idx="6332">
                  <c:v>11.6</c:v>
                </c:pt>
                <c:pt idx="6333">
                  <c:v>13.1</c:v>
                </c:pt>
                <c:pt idx="6334">
                  <c:v>10.8</c:v>
                </c:pt>
                <c:pt idx="6335">
                  <c:v>14.7</c:v>
                </c:pt>
                <c:pt idx="6336">
                  <c:v>11.1</c:v>
                </c:pt>
                <c:pt idx="6337">
                  <c:v>10.199999999999999</c:v>
                </c:pt>
                <c:pt idx="6338">
                  <c:v>11.7</c:v>
                </c:pt>
                <c:pt idx="6339">
                  <c:v>19.2</c:v>
                </c:pt>
                <c:pt idx="6340">
                  <c:v>26</c:v>
                </c:pt>
                <c:pt idx="6341">
                  <c:v>29.2</c:v>
                </c:pt>
                <c:pt idx="6342">
                  <c:v>29.6</c:v>
                </c:pt>
                <c:pt idx="6343">
                  <c:v>23.8</c:v>
                </c:pt>
                <c:pt idx="6344">
                  <c:v>20.8</c:v>
                </c:pt>
                <c:pt idx="6345">
                  <c:v>19.8</c:v>
                </c:pt>
                <c:pt idx="6346">
                  <c:v>21</c:v>
                </c:pt>
                <c:pt idx="6347">
                  <c:v>17</c:v>
                </c:pt>
                <c:pt idx="6348">
                  <c:v>16.5</c:v>
                </c:pt>
                <c:pt idx="6349">
                  <c:v>15.3</c:v>
                </c:pt>
                <c:pt idx="6350">
                  <c:v>15.6</c:v>
                </c:pt>
                <c:pt idx="6351">
                  <c:v>14.5</c:v>
                </c:pt>
                <c:pt idx="6352">
                  <c:v>17.600000000000001</c:v>
                </c:pt>
                <c:pt idx="6353">
                  <c:v>16.2</c:v>
                </c:pt>
                <c:pt idx="6354">
                  <c:v>17.7</c:v>
                </c:pt>
                <c:pt idx="6355">
                  <c:v>13.3</c:v>
                </c:pt>
                <c:pt idx="6356">
                  <c:v>13</c:v>
                </c:pt>
                <c:pt idx="6357">
                  <c:v>22.6</c:v>
                </c:pt>
                <c:pt idx="6358">
                  <c:v>21.4</c:v>
                </c:pt>
                <c:pt idx="6359">
                  <c:v>35.200000000000003</c:v>
                </c:pt>
                <c:pt idx="6360">
                  <c:v>32.200000000000003</c:v>
                </c:pt>
                <c:pt idx="6361">
                  <c:v>22</c:v>
                </c:pt>
                <c:pt idx="6362">
                  <c:v>18.7</c:v>
                </c:pt>
                <c:pt idx="6363">
                  <c:v>15.2</c:v>
                </c:pt>
                <c:pt idx="6364">
                  <c:v>15.6</c:v>
                </c:pt>
                <c:pt idx="6365">
                  <c:v>15.3</c:v>
                </c:pt>
                <c:pt idx="6366">
                  <c:v>13.2</c:v>
                </c:pt>
                <c:pt idx="6367">
                  <c:v>10.9</c:v>
                </c:pt>
                <c:pt idx="6368">
                  <c:v>10.8</c:v>
                </c:pt>
                <c:pt idx="6369">
                  <c:v>10.9</c:v>
                </c:pt>
                <c:pt idx="6370">
                  <c:v>12.1</c:v>
                </c:pt>
                <c:pt idx="6371">
                  <c:v>15.2</c:v>
                </c:pt>
                <c:pt idx="6372">
                  <c:v>17.399999999999999</c:v>
                </c:pt>
                <c:pt idx="6373">
                  <c:v>11.7</c:v>
                </c:pt>
                <c:pt idx="6374">
                  <c:v>9</c:v>
                </c:pt>
                <c:pt idx="6375">
                  <c:v>12.6</c:v>
                </c:pt>
                <c:pt idx="6376">
                  <c:v>8.1</c:v>
                </c:pt>
                <c:pt idx="6377">
                  <c:v>14.4</c:v>
                </c:pt>
                <c:pt idx="6378">
                  <c:v>12.9</c:v>
                </c:pt>
                <c:pt idx="6379">
                  <c:v>7.3</c:v>
                </c:pt>
                <c:pt idx="6380">
                  <c:v>8</c:v>
                </c:pt>
                <c:pt idx="6381">
                  <c:v>7.4</c:v>
                </c:pt>
                <c:pt idx="6382">
                  <c:v>8.6999999999999993</c:v>
                </c:pt>
                <c:pt idx="6383">
                  <c:v>16.600000000000001</c:v>
                </c:pt>
                <c:pt idx="6384">
                  <c:v>9.9</c:v>
                </c:pt>
                <c:pt idx="6385">
                  <c:v>6.5</c:v>
                </c:pt>
                <c:pt idx="6386">
                  <c:v>7.4</c:v>
                </c:pt>
                <c:pt idx="6387">
                  <c:v>8.5</c:v>
                </c:pt>
                <c:pt idx="6388">
                  <c:v>7.1</c:v>
                </c:pt>
                <c:pt idx="6389">
                  <c:v>8.1999999999999993</c:v>
                </c:pt>
                <c:pt idx="6390">
                  <c:v>10.5</c:v>
                </c:pt>
                <c:pt idx="6391">
                  <c:v>7.4</c:v>
                </c:pt>
                <c:pt idx="6392">
                  <c:v>8.4</c:v>
                </c:pt>
                <c:pt idx="6393">
                  <c:v>8.4</c:v>
                </c:pt>
                <c:pt idx="6394">
                  <c:v>9.3000000000000007</c:v>
                </c:pt>
                <c:pt idx="6395">
                  <c:v>14.1</c:v>
                </c:pt>
                <c:pt idx="6396">
                  <c:v>10.8</c:v>
                </c:pt>
                <c:pt idx="6397">
                  <c:v>8.1</c:v>
                </c:pt>
                <c:pt idx="6398">
                  <c:v>7</c:v>
                </c:pt>
                <c:pt idx="6399">
                  <c:v>7.4</c:v>
                </c:pt>
                <c:pt idx="6400">
                  <c:v>14.7</c:v>
                </c:pt>
                <c:pt idx="6401">
                  <c:v>8.8000000000000007</c:v>
                </c:pt>
                <c:pt idx="6402">
                  <c:v>7.9</c:v>
                </c:pt>
                <c:pt idx="6403">
                  <c:v>8.8000000000000007</c:v>
                </c:pt>
                <c:pt idx="6404">
                  <c:v>5.8</c:v>
                </c:pt>
                <c:pt idx="6405">
                  <c:v>8.1999999999999993</c:v>
                </c:pt>
                <c:pt idx="6406">
                  <c:v>8.6999999999999993</c:v>
                </c:pt>
                <c:pt idx="6407">
                  <c:v>8.9</c:v>
                </c:pt>
                <c:pt idx="6408">
                  <c:v>8.1</c:v>
                </c:pt>
                <c:pt idx="6409">
                  <c:v>7.7</c:v>
                </c:pt>
                <c:pt idx="6410">
                  <c:v>12.7</c:v>
                </c:pt>
                <c:pt idx="6411">
                  <c:v>12</c:v>
                </c:pt>
                <c:pt idx="6412">
                  <c:v>16.2</c:v>
                </c:pt>
                <c:pt idx="6413">
                  <c:v>9.5</c:v>
                </c:pt>
                <c:pt idx="6414">
                  <c:v>6.7</c:v>
                </c:pt>
                <c:pt idx="6415">
                  <c:v>6.8</c:v>
                </c:pt>
                <c:pt idx="6416">
                  <c:v>7.5</c:v>
                </c:pt>
                <c:pt idx="6417">
                  <c:v>15</c:v>
                </c:pt>
                <c:pt idx="6418">
                  <c:v>12.8</c:v>
                </c:pt>
                <c:pt idx="6419">
                  <c:v>10.3</c:v>
                </c:pt>
                <c:pt idx="6420">
                  <c:v>8.6999999999999993</c:v>
                </c:pt>
                <c:pt idx="6421">
                  <c:v>10.4</c:v>
                </c:pt>
                <c:pt idx="6422">
                  <c:v>7.3</c:v>
                </c:pt>
                <c:pt idx="6423">
                  <c:v>6.9</c:v>
                </c:pt>
                <c:pt idx="6424">
                  <c:v>8.5</c:v>
                </c:pt>
                <c:pt idx="6425">
                  <c:v>7.9</c:v>
                </c:pt>
                <c:pt idx="6426">
                  <c:v>13.9</c:v>
                </c:pt>
                <c:pt idx="6427">
                  <c:v>14.8</c:v>
                </c:pt>
                <c:pt idx="6428">
                  <c:v>15.7</c:v>
                </c:pt>
                <c:pt idx="6429">
                  <c:v>18.899999999999999</c:v>
                </c:pt>
                <c:pt idx="6430">
                  <c:v>11.5</c:v>
                </c:pt>
                <c:pt idx="6431">
                  <c:v>12.5</c:v>
                </c:pt>
                <c:pt idx="6432">
                  <c:v>10.1</c:v>
                </c:pt>
                <c:pt idx="6433">
                  <c:v>9.1999999999999993</c:v>
                </c:pt>
                <c:pt idx="6434">
                  <c:v>7.7</c:v>
                </c:pt>
                <c:pt idx="6435">
                  <c:v>7.6</c:v>
                </c:pt>
                <c:pt idx="6436">
                  <c:v>8</c:v>
                </c:pt>
                <c:pt idx="6437">
                  <c:v>7.6</c:v>
                </c:pt>
                <c:pt idx="6438">
                  <c:v>7.2</c:v>
                </c:pt>
                <c:pt idx="6439">
                  <c:v>13.3</c:v>
                </c:pt>
                <c:pt idx="6440">
                  <c:v>13</c:v>
                </c:pt>
                <c:pt idx="6441">
                  <c:v>14</c:v>
                </c:pt>
                <c:pt idx="6442">
                  <c:v>13.7</c:v>
                </c:pt>
                <c:pt idx="6443">
                  <c:v>10.4</c:v>
                </c:pt>
                <c:pt idx="6444">
                  <c:v>10.4</c:v>
                </c:pt>
                <c:pt idx="6445">
                  <c:v>9.1</c:v>
                </c:pt>
                <c:pt idx="6446">
                  <c:v>9.1999999999999993</c:v>
                </c:pt>
                <c:pt idx="6447">
                  <c:v>8.8000000000000007</c:v>
                </c:pt>
                <c:pt idx="6448">
                  <c:v>8</c:v>
                </c:pt>
                <c:pt idx="6449">
                  <c:v>10</c:v>
                </c:pt>
                <c:pt idx="6450">
                  <c:v>14.6</c:v>
                </c:pt>
                <c:pt idx="6451">
                  <c:v>16.100000000000001</c:v>
                </c:pt>
                <c:pt idx="6452">
                  <c:v>14.1</c:v>
                </c:pt>
                <c:pt idx="6453">
                  <c:v>13.1</c:v>
                </c:pt>
                <c:pt idx="6454">
                  <c:v>10.6</c:v>
                </c:pt>
                <c:pt idx="6455">
                  <c:v>10.3</c:v>
                </c:pt>
                <c:pt idx="6456">
                  <c:v>9.1999999999999993</c:v>
                </c:pt>
                <c:pt idx="6457">
                  <c:v>9.3000000000000007</c:v>
                </c:pt>
                <c:pt idx="6458">
                  <c:v>8.6</c:v>
                </c:pt>
                <c:pt idx="6459">
                  <c:v>8.1999999999999993</c:v>
                </c:pt>
                <c:pt idx="6460">
                  <c:v>9.1</c:v>
                </c:pt>
                <c:pt idx="6461">
                  <c:v>8.3000000000000007</c:v>
                </c:pt>
                <c:pt idx="6462">
                  <c:v>13.5</c:v>
                </c:pt>
                <c:pt idx="6463">
                  <c:v>12.6</c:v>
                </c:pt>
                <c:pt idx="6464">
                  <c:v>9.6</c:v>
                </c:pt>
                <c:pt idx="6465">
                  <c:v>7.5</c:v>
                </c:pt>
                <c:pt idx="6466">
                  <c:v>7.1</c:v>
                </c:pt>
                <c:pt idx="6467">
                  <c:v>7.2</c:v>
                </c:pt>
                <c:pt idx="6468">
                  <c:v>15.5</c:v>
                </c:pt>
                <c:pt idx="6469">
                  <c:v>17.2</c:v>
                </c:pt>
                <c:pt idx="6470">
                  <c:v>10.7</c:v>
                </c:pt>
                <c:pt idx="6471">
                  <c:v>8.8000000000000007</c:v>
                </c:pt>
                <c:pt idx="6472">
                  <c:v>7.8</c:v>
                </c:pt>
                <c:pt idx="6473">
                  <c:v>8.1</c:v>
                </c:pt>
                <c:pt idx="6474">
                  <c:v>8.8000000000000007</c:v>
                </c:pt>
                <c:pt idx="6475">
                  <c:v>9.1999999999999993</c:v>
                </c:pt>
                <c:pt idx="6476">
                  <c:v>9</c:v>
                </c:pt>
                <c:pt idx="6477">
                  <c:v>12.7</c:v>
                </c:pt>
                <c:pt idx="6478">
                  <c:v>10.6</c:v>
                </c:pt>
                <c:pt idx="6479">
                  <c:v>11.4</c:v>
                </c:pt>
                <c:pt idx="6480">
                  <c:v>8.1999999999999993</c:v>
                </c:pt>
                <c:pt idx="6481">
                  <c:v>8.1</c:v>
                </c:pt>
                <c:pt idx="6482">
                  <c:v>7</c:v>
                </c:pt>
                <c:pt idx="6483">
                  <c:v>7.9</c:v>
                </c:pt>
                <c:pt idx="6484">
                  <c:v>8.9</c:v>
                </c:pt>
                <c:pt idx="6485">
                  <c:v>9.6999999999999993</c:v>
                </c:pt>
                <c:pt idx="6486">
                  <c:v>7.2</c:v>
                </c:pt>
                <c:pt idx="6487">
                  <c:v>7.4</c:v>
                </c:pt>
                <c:pt idx="6488">
                  <c:v>8</c:v>
                </c:pt>
                <c:pt idx="6489">
                  <c:v>10.6</c:v>
                </c:pt>
                <c:pt idx="6490">
                  <c:v>8.9</c:v>
                </c:pt>
                <c:pt idx="6491">
                  <c:v>15.1</c:v>
                </c:pt>
                <c:pt idx="6492">
                  <c:v>11.8</c:v>
                </c:pt>
                <c:pt idx="6493">
                  <c:v>11.8</c:v>
                </c:pt>
                <c:pt idx="6494">
                  <c:v>11.2</c:v>
                </c:pt>
                <c:pt idx="6495">
                  <c:v>10.3</c:v>
                </c:pt>
                <c:pt idx="6496">
                  <c:v>20.9</c:v>
                </c:pt>
                <c:pt idx="6497">
                  <c:v>22.1</c:v>
                </c:pt>
                <c:pt idx="6498">
                  <c:v>15.6</c:v>
                </c:pt>
                <c:pt idx="6499">
                  <c:v>15</c:v>
                </c:pt>
                <c:pt idx="6500">
                  <c:v>19.899999999999999</c:v>
                </c:pt>
                <c:pt idx="6501">
                  <c:v>12.4</c:v>
                </c:pt>
                <c:pt idx="6502">
                  <c:v>8.9</c:v>
                </c:pt>
                <c:pt idx="6503">
                  <c:v>7.3</c:v>
                </c:pt>
                <c:pt idx="6504">
                  <c:v>19.7</c:v>
                </c:pt>
                <c:pt idx="6505">
                  <c:v>6.6</c:v>
                </c:pt>
                <c:pt idx="6506">
                  <c:v>8.6999999999999993</c:v>
                </c:pt>
                <c:pt idx="6507">
                  <c:v>6.8</c:v>
                </c:pt>
                <c:pt idx="6508">
                  <c:v>8.8000000000000007</c:v>
                </c:pt>
                <c:pt idx="6509">
                  <c:v>15.8</c:v>
                </c:pt>
                <c:pt idx="6510">
                  <c:v>8.5</c:v>
                </c:pt>
                <c:pt idx="6511">
                  <c:v>7.4</c:v>
                </c:pt>
                <c:pt idx="6512">
                  <c:v>7.3</c:v>
                </c:pt>
                <c:pt idx="6513">
                  <c:v>17.5</c:v>
                </c:pt>
                <c:pt idx="6514">
                  <c:v>16</c:v>
                </c:pt>
                <c:pt idx="6515">
                  <c:v>10.1</c:v>
                </c:pt>
                <c:pt idx="6516">
                  <c:v>8.6999999999999993</c:v>
                </c:pt>
                <c:pt idx="6517">
                  <c:v>10.9</c:v>
                </c:pt>
                <c:pt idx="6518">
                  <c:v>9</c:v>
                </c:pt>
                <c:pt idx="6519">
                  <c:v>11.9</c:v>
                </c:pt>
                <c:pt idx="6520">
                  <c:v>19.899999999999999</c:v>
                </c:pt>
                <c:pt idx="6521">
                  <c:v>17.8</c:v>
                </c:pt>
                <c:pt idx="6522">
                  <c:v>14.5</c:v>
                </c:pt>
                <c:pt idx="6523">
                  <c:v>12.5</c:v>
                </c:pt>
                <c:pt idx="6524">
                  <c:v>10.8</c:v>
                </c:pt>
                <c:pt idx="6525">
                  <c:v>8.6</c:v>
                </c:pt>
                <c:pt idx="6526">
                  <c:v>9.6</c:v>
                </c:pt>
                <c:pt idx="6527">
                  <c:v>10</c:v>
                </c:pt>
                <c:pt idx="6528">
                  <c:v>11.2</c:v>
                </c:pt>
                <c:pt idx="6529">
                  <c:v>13.4</c:v>
                </c:pt>
                <c:pt idx="6530">
                  <c:v>21.7</c:v>
                </c:pt>
                <c:pt idx="6531">
                  <c:v>18.399999999999999</c:v>
                </c:pt>
                <c:pt idx="6532">
                  <c:v>17</c:v>
                </c:pt>
                <c:pt idx="6533">
                  <c:v>14.9</c:v>
                </c:pt>
                <c:pt idx="6534">
                  <c:v>9.6999999999999993</c:v>
                </c:pt>
                <c:pt idx="6535">
                  <c:v>12.7</c:v>
                </c:pt>
                <c:pt idx="6536">
                  <c:v>7.9</c:v>
                </c:pt>
                <c:pt idx="6537">
                  <c:v>8.1</c:v>
                </c:pt>
                <c:pt idx="6538">
                  <c:v>9.8000000000000007</c:v>
                </c:pt>
                <c:pt idx="6539">
                  <c:v>8.5</c:v>
                </c:pt>
                <c:pt idx="6540">
                  <c:v>12.2</c:v>
                </c:pt>
                <c:pt idx="6541">
                  <c:v>6.5</c:v>
                </c:pt>
                <c:pt idx="6542">
                  <c:v>16.899999999999999</c:v>
                </c:pt>
                <c:pt idx="6543">
                  <c:v>14.3</c:v>
                </c:pt>
                <c:pt idx="6544">
                  <c:v>11.6</c:v>
                </c:pt>
                <c:pt idx="6545">
                  <c:v>9</c:v>
                </c:pt>
                <c:pt idx="6546">
                  <c:v>17.7</c:v>
                </c:pt>
                <c:pt idx="6547">
                  <c:v>13.4</c:v>
                </c:pt>
                <c:pt idx="6548">
                  <c:v>15.3</c:v>
                </c:pt>
                <c:pt idx="6549">
                  <c:v>21.6</c:v>
                </c:pt>
                <c:pt idx="6550">
                  <c:v>10.4</c:v>
                </c:pt>
                <c:pt idx="6551">
                  <c:v>20.7</c:v>
                </c:pt>
                <c:pt idx="6552">
                  <c:v>18.399999999999999</c:v>
                </c:pt>
                <c:pt idx="6553">
                  <c:v>16.8</c:v>
                </c:pt>
                <c:pt idx="6554">
                  <c:v>8.4</c:v>
                </c:pt>
                <c:pt idx="6555">
                  <c:v>10.6</c:v>
                </c:pt>
                <c:pt idx="6556">
                  <c:v>16.3</c:v>
                </c:pt>
                <c:pt idx="6557">
                  <c:v>9.5</c:v>
                </c:pt>
                <c:pt idx="6558">
                  <c:v>10.6</c:v>
                </c:pt>
                <c:pt idx="6559">
                  <c:v>12.3</c:v>
                </c:pt>
                <c:pt idx="6560">
                  <c:v>12.2</c:v>
                </c:pt>
                <c:pt idx="6561">
                  <c:v>9.1999999999999993</c:v>
                </c:pt>
                <c:pt idx="6562">
                  <c:v>8.3000000000000007</c:v>
                </c:pt>
                <c:pt idx="6563">
                  <c:v>11.1</c:v>
                </c:pt>
                <c:pt idx="6564">
                  <c:v>10.6</c:v>
                </c:pt>
                <c:pt idx="6565">
                  <c:v>8.8000000000000007</c:v>
                </c:pt>
                <c:pt idx="6566">
                  <c:v>8.9</c:v>
                </c:pt>
                <c:pt idx="6567">
                  <c:v>15.6</c:v>
                </c:pt>
                <c:pt idx="6568">
                  <c:v>9.5</c:v>
                </c:pt>
                <c:pt idx="6569">
                  <c:v>10.4</c:v>
                </c:pt>
                <c:pt idx="6570">
                  <c:v>9.4</c:v>
                </c:pt>
                <c:pt idx="6571">
                  <c:v>8.3000000000000007</c:v>
                </c:pt>
                <c:pt idx="6572">
                  <c:v>10.199999999999999</c:v>
                </c:pt>
                <c:pt idx="6573">
                  <c:v>12.6</c:v>
                </c:pt>
                <c:pt idx="6574">
                  <c:v>10.9</c:v>
                </c:pt>
                <c:pt idx="6575">
                  <c:v>16.899999999999999</c:v>
                </c:pt>
                <c:pt idx="6576">
                  <c:v>17.100000000000001</c:v>
                </c:pt>
                <c:pt idx="6577">
                  <c:v>12.3</c:v>
                </c:pt>
                <c:pt idx="6578">
                  <c:v>12.1</c:v>
                </c:pt>
                <c:pt idx="6579">
                  <c:v>8.8000000000000007</c:v>
                </c:pt>
                <c:pt idx="6580">
                  <c:v>10.7</c:v>
                </c:pt>
                <c:pt idx="6581">
                  <c:v>14.3</c:v>
                </c:pt>
                <c:pt idx="6582">
                  <c:v>11.6</c:v>
                </c:pt>
                <c:pt idx="6583">
                  <c:v>12.3</c:v>
                </c:pt>
                <c:pt idx="6584">
                  <c:v>9.3000000000000007</c:v>
                </c:pt>
                <c:pt idx="6585">
                  <c:v>12.3</c:v>
                </c:pt>
                <c:pt idx="6586">
                  <c:v>16</c:v>
                </c:pt>
                <c:pt idx="6587">
                  <c:v>8</c:v>
                </c:pt>
                <c:pt idx="6588">
                  <c:v>10.1</c:v>
                </c:pt>
                <c:pt idx="6589">
                  <c:v>13.7</c:v>
                </c:pt>
                <c:pt idx="6590">
                  <c:v>12.4</c:v>
                </c:pt>
                <c:pt idx="6591">
                  <c:v>10</c:v>
                </c:pt>
                <c:pt idx="6592">
                  <c:v>12.7</c:v>
                </c:pt>
                <c:pt idx="6593">
                  <c:v>10.199999999999999</c:v>
                </c:pt>
                <c:pt idx="6594">
                  <c:v>12.6</c:v>
                </c:pt>
                <c:pt idx="6595">
                  <c:v>14.7</c:v>
                </c:pt>
                <c:pt idx="6596">
                  <c:v>12.2</c:v>
                </c:pt>
                <c:pt idx="6597">
                  <c:v>9.1</c:v>
                </c:pt>
                <c:pt idx="6598">
                  <c:v>7.3</c:v>
                </c:pt>
                <c:pt idx="6599">
                  <c:v>9</c:v>
                </c:pt>
                <c:pt idx="6600">
                  <c:v>9.8000000000000007</c:v>
                </c:pt>
                <c:pt idx="6601">
                  <c:v>11.5</c:v>
                </c:pt>
                <c:pt idx="6602">
                  <c:v>17.399999999999999</c:v>
                </c:pt>
                <c:pt idx="6603">
                  <c:v>14.7</c:v>
                </c:pt>
                <c:pt idx="6604">
                  <c:v>12.7</c:v>
                </c:pt>
                <c:pt idx="6605">
                  <c:v>25.5</c:v>
                </c:pt>
                <c:pt idx="6606">
                  <c:v>12.2</c:v>
                </c:pt>
                <c:pt idx="6607">
                  <c:v>13</c:v>
                </c:pt>
                <c:pt idx="6608">
                  <c:v>9.6999999999999993</c:v>
                </c:pt>
                <c:pt idx="6609">
                  <c:v>9.3000000000000007</c:v>
                </c:pt>
                <c:pt idx="6610">
                  <c:v>11.1</c:v>
                </c:pt>
                <c:pt idx="6611">
                  <c:v>7.9</c:v>
                </c:pt>
                <c:pt idx="6612">
                  <c:v>8</c:v>
                </c:pt>
                <c:pt idx="6613">
                  <c:v>10.8</c:v>
                </c:pt>
                <c:pt idx="6614">
                  <c:v>9.6999999999999993</c:v>
                </c:pt>
                <c:pt idx="6615">
                  <c:v>14.8</c:v>
                </c:pt>
                <c:pt idx="6616">
                  <c:v>19.399999999999999</c:v>
                </c:pt>
                <c:pt idx="6617">
                  <c:v>15.1</c:v>
                </c:pt>
                <c:pt idx="6618">
                  <c:v>13.2</c:v>
                </c:pt>
                <c:pt idx="6619">
                  <c:v>11.6</c:v>
                </c:pt>
                <c:pt idx="6620">
                  <c:v>10.7</c:v>
                </c:pt>
                <c:pt idx="6621">
                  <c:v>9.1999999999999993</c:v>
                </c:pt>
                <c:pt idx="6622">
                  <c:v>8.8000000000000007</c:v>
                </c:pt>
                <c:pt idx="6623">
                  <c:v>8.4</c:v>
                </c:pt>
                <c:pt idx="6624">
                  <c:v>8.6</c:v>
                </c:pt>
                <c:pt idx="6625">
                  <c:v>14.5</c:v>
                </c:pt>
                <c:pt idx="6626">
                  <c:v>18.100000000000001</c:v>
                </c:pt>
                <c:pt idx="6627">
                  <c:v>9.4</c:v>
                </c:pt>
                <c:pt idx="6628">
                  <c:v>7.9</c:v>
                </c:pt>
                <c:pt idx="6629">
                  <c:v>9.6999999999999993</c:v>
                </c:pt>
                <c:pt idx="6630">
                  <c:v>9.5</c:v>
                </c:pt>
                <c:pt idx="6631">
                  <c:v>10.6</c:v>
                </c:pt>
                <c:pt idx="6632">
                  <c:v>10.3</c:v>
                </c:pt>
                <c:pt idx="6633">
                  <c:v>12.6</c:v>
                </c:pt>
                <c:pt idx="6634">
                  <c:v>13.4</c:v>
                </c:pt>
                <c:pt idx="6635">
                  <c:v>16.399999999999999</c:v>
                </c:pt>
                <c:pt idx="6636">
                  <c:v>13.8</c:v>
                </c:pt>
                <c:pt idx="6637">
                  <c:v>17</c:v>
                </c:pt>
                <c:pt idx="6638">
                  <c:v>15.7</c:v>
                </c:pt>
                <c:pt idx="6639">
                  <c:v>13.4</c:v>
                </c:pt>
                <c:pt idx="6640">
                  <c:v>13.2</c:v>
                </c:pt>
                <c:pt idx="6641">
                  <c:v>8.5</c:v>
                </c:pt>
                <c:pt idx="6642">
                  <c:v>10.7</c:v>
                </c:pt>
                <c:pt idx="6643">
                  <c:v>10.8</c:v>
                </c:pt>
                <c:pt idx="6644">
                  <c:v>13.1</c:v>
                </c:pt>
                <c:pt idx="6645">
                  <c:v>11.3</c:v>
                </c:pt>
                <c:pt idx="6646">
                  <c:v>17.7</c:v>
                </c:pt>
                <c:pt idx="6647">
                  <c:v>9.6999999999999993</c:v>
                </c:pt>
                <c:pt idx="6648">
                  <c:v>10.1</c:v>
                </c:pt>
                <c:pt idx="6649">
                  <c:v>10.4</c:v>
                </c:pt>
                <c:pt idx="6650">
                  <c:v>11.8</c:v>
                </c:pt>
                <c:pt idx="6651">
                  <c:v>11</c:v>
                </c:pt>
                <c:pt idx="6652">
                  <c:v>9.4</c:v>
                </c:pt>
                <c:pt idx="6653">
                  <c:v>8.1</c:v>
                </c:pt>
                <c:pt idx="6654">
                  <c:v>11.8</c:v>
                </c:pt>
                <c:pt idx="6655">
                  <c:v>17.899999999999999</c:v>
                </c:pt>
                <c:pt idx="6656">
                  <c:v>11.6</c:v>
                </c:pt>
                <c:pt idx="6657">
                  <c:v>10.4</c:v>
                </c:pt>
                <c:pt idx="6658">
                  <c:v>15.7</c:v>
                </c:pt>
                <c:pt idx="6659">
                  <c:v>11.8</c:v>
                </c:pt>
                <c:pt idx="6660">
                  <c:v>11.5</c:v>
                </c:pt>
                <c:pt idx="6661">
                  <c:v>16.5</c:v>
                </c:pt>
                <c:pt idx="6662">
                  <c:v>17.5</c:v>
                </c:pt>
                <c:pt idx="6663">
                  <c:v>17.7</c:v>
                </c:pt>
                <c:pt idx="6664">
                  <c:v>13</c:v>
                </c:pt>
                <c:pt idx="6665">
                  <c:v>12.8</c:v>
                </c:pt>
                <c:pt idx="6666">
                  <c:v>17</c:v>
                </c:pt>
                <c:pt idx="6667">
                  <c:v>22.9</c:v>
                </c:pt>
                <c:pt idx="6668">
                  <c:v>15.7</c:v>
                </c:pt>
                <c:pt idx="6669">
                  <c:v>15.4</c:v>
                </c:pt>
                <c:pt idx="6670">
                  <c:v>12.2</c:v>
                </c:pt>
                <c:pt idx="6671">
                  <c:v>13.1</c:v>
                </c:pt>
                <c:pt idx="6672">
                  <c:v>15.5</c:v>
                </c:pt>
                <c:pt idx="6673">
                  <c:v>11.8</c:v>
                </c:pt>
                <c:pt idx="6674">
                  <c:v>9.9</c:v>
                </c:pt>
                <c:pt idx="6675">
                  <c:v>16.8</c:v>
                </c:pt>
                <c:pt idx="6676">
                  <c:v>14.4</c:v>
                </c:pt>
                <c:pt idx="6677">
                  <c:v>17.7</c:v>
                </c:pt>
                <c:pt idx="6678">
                  <c:v>16</c:v>
                </c:pt>
                <c:pt idx="6679">
                  <c:v>10.7</c:v>
                </c:pt>
                <c:pt idx="6680">
                  <c:v>18.5</c:v>
                </c:pt>
                <c:pt idx="6681">
                  <c:v>11.3</c:v>
                </c:pt>
                <c:pt idx="6682">
                  <c:v>11.1</c:v>
                </c:pt>
                <c:pt idx="6683">
                  <c:v>10.3</c:v>
                </c:pt>
                <c:pt idx="6684">
                  <c:v>11.8</c:v>
                </c:pt>
                <c:pt idx="6685">
                  <c:v>15.8</c:v>
                </c:pt>
                <c:pt idx="6686">
                  <c:v>12.4</c:v>
                </c:pt>
                <c:pt idx="6687">
                  <c:v>12.7</c:v>
                </c:pt>
                <c:pt idx="6688">
                  <c:v>7.2</c:v>
                </c:pt>
                <c:pt idx="6689">
                  <c:v>11.2</c:v>
                </c:pt>
                <c:pt idx="6690">
                  <c:v>13</c:v>
                </c:pt>
                <c:pt idx="6691">
                  <c:v>20.9</c:v>
                </c:pt>
                <c:pt idx="6692">
                  <c:v>18.5</c:v>
                </c:pt>
                <c:pt idx="6693">
                  <c:v>10.199999999999999</c:v>
                </c:pt>
                <c:pt idx="6694">
                  <c:v>17.100000000000001</c:v>
                </c:pt>
                <c:pt idx="6695">
                  <c:v>14.7</c:v>
                </c:pt>
                <c:pt idx="6696">
                  <c:v>13.9</c:v>
                </c:pt>
                <c:pt idx="6697">
                  <c:v>12.4</c:v>
                </c:pt>
                <c:pt idx="6698">
                  <c:v>16.5</c:v>
                </c:pt>
                <c:pt idx="6699">
                  <c:v>13.7</c:v>
                </c:pt>
                <c:pt idx="6700">
                  <c:v>7.9</c:v>
                </c:pt>
                <c:pt idx="6701">
                  <c:v>8.9</c:v>
                </c:pt>
                <c:pt idx="6702">
                  <c:v>8.1</c:v>
                </c:pt>
                <c:pt idx="6703">
                  <c:v>22.5</c:v>
                </c:pt>
                <c:pt idx="6704">
                  <c:v>12.1</c:v>
                </c:pt>
                <c:pt idx="6705">
                  <c:v>10.6</c:v>
                </c:pt>
                <c:pt idx="6706">
                  <c:v>9.1999999999999993</c:v>
                </c:pt>
                <c:pt idx="6707">
                  <c:v>9</c:v>
                </c:pt>
                <c:pt idx="6708">
                  <c:v>15.7</c:v>
                </c:pt>
                <c:pt idx="6709">
                  <c:v>7.2</c:v>
                </c:pt>
                <c:pt idx="6710">
                  <c:v>14.9</c:v>
                </c:pt>
                <c:pt idx="6711">
                  <c:v>10.9</c:v>
                </c:pt>
                <c:pt idx="6712">
                  <c:v>9.5</c:v>
                </c:pt>
                <c:pt idx="6713">
                  <c:v>14.9</c:v>
                </c:pt>
                <c:pt idx="6714">
                  <c:v>18.899999999999999</c:v>
                </c:pt>
                <c:pt idx="6715">
                  <c:v>20.399999999999999</c:v>
                </c:pt>
                <c:pt idx="6716">
                  <c:v>16.2</c:v>
                </c:pt>
                <c:pt idx="6717">
                  <c:v>10.7</c:v>
                </c:pt>
                <c:pt idx="6718">
                  <c:v>12.6</c:v>
                </c:pt>
                <c:pt idx="6719">
                  <c:v>10.7</c:v>
                </c:pt>
                <c:pt idx="6720">
                  <c:v>16.600000000000001</c:v>
                </c:pt>
                <c:pt idx="6721">
                  <c:v>15.5</c:v>
                </c:pt>
                <c:pt idx="6722">
                  <c:v>17</c:v>
                </c:pt>
                <c:pt idx="6723">
                  <c:v>14.7</c:v>
                </c:pt>
                <c:pt idx="6724">
                  <c:v>10.6</c:v>
                </c:pt>
                <c:pt idx="6725">
                  <c:v>12.2</c:v>
                </c:pt>
                <c:pt idx="6726">
                  <c:v>12.2</c:v>
                </c:pt>
                <c:pt idx="6727">
                  <c:v>12</c:v>
                </c:pt>
                <c:pt idx="6728">
                  <c:v>10.199999999999999</c:v>
                </c:pt>
                <c:pt idx="6729">
                  <c:v>18.7</c:v>
                </c:pt>
                <c:pt idx="6730">
                  <c:v>20.399999999999999</c:v>
                </c:pt>
                <c:pt idx="6731">
                  <c:v>18.399999999999999</c:v>
                </c:pt>
                <c:pt idx="6732">
                  <c:v>17.3</c:v>
                </c:pt>
                <c:pt idx="6733">
                  <c:v>17.600000000000001</c:v>
                </c:pt>
                <c:pt idx="6734">
                  <c:v>16.8</c:v>
                </c:pt>
                <c:pt idx="6735">
                  <c:v>15.3</c:v>
                </c:pt>
                <c:pt idx="6736">
                  <c:v>10.4</c:v>
                </c:pt>
                <c:pt idx="6737">
                  <c:v>14</c:v>
                </c:pt>
                <c:pt idx="6738">
                  <c:v>14.1</c:v>
                </c:pt>
                <c:pt idx="6739">
                  <c:v>19.600000000000001</c:v>
                </c:pt>
                <c:pt idx="6740">
                  <c:v>17</c:v>
                </c:pt>
                <c:pt idx="6741">
                  <c:v>14.3</c:v>
                </c:pt>
                <c:pt idx="6742">
                  <c:v>12.2</c:v>
                </c:pt>
                <c:pt idx="6743">
                  <c:v>14.6</c:v>
                </c:pt>
                <c:pt idx="6744">
                  <c:v>22.8</c:v>
                </c:pt>
                <c:pt idx="6745">
                  <c:v>19.899999999999999</c:v>
                </c:pt>
                <c:pt idx="6746">
                  <c:v>12.3</c:v>
                </c:pt>
                <c:pt idx="6747">
                  <c:v>15</c:v>
                </c:pt>
                <c:pt idx="6748">
                  <c:v>10.3</c:v>
                </c:pt>
                <c:pt idx="6749">
                  <c:v>10.4</c:v>
                </c:pt>
                <c:pt idx="6750">
                  <c:v>15.6</c:v>
                </c:pt>
                <c:pt idx="6751">
                  <c:v>10.199999999999999</c:v>
                </c:pt>
                <c:pt idx="6752">
                  <c:v>11.9</c:v>
                </c:pt>
                <c:pt idx="6753">
                  <c:v>16.2</c:v>
                </c:pt>
                <c:pt idx="6754">
                  <c:v>13.1</c:v>
                </c:pt>
                <c:pt idx="6755">
                  <c:v>11.4</c:v>
                </c:pt>
                <c:pt idx="6756">
                  <c:v>22.1</c:v>
                </c:pt>
                <c:pt idx="6757">
                  <c:v>18.100000000000001</c:v>
                </c:pt>
                <c:pt idx="6758">
                  <c:v>18.399999999999999</c:v>
                </c:pt>
                <c:pt idx="6759">
                  <c:v>15.6</c:v>
                </c:pt>
                <c:pt idx="6760">
                  <c:v>16.2</c:v>
                </c:pt>
                <c:pt idx="6761">
                  <c:v>13.9</c:v>
                </c:pt>
                <c:pt idx="6762">
                  <c:v>13.8</c:v>
                </c:pt>
                <c:pt idx="6763">
                  <c:v>16.5</c:v>
                </c:pt>
                <c:pt idx="6764">
                  <c:v>14.6</c:v>
                </c:pt>
                <c:pt idx="6765">
                  <c:v>14.1</c:v>
                </c:pt>
                <c:pt idx="6766">
                  <c:v>14.3</c:v>
                </c:pt>
                <c:pt idx="6767">
                  <c:v>13.8</c:v>
                </c:pt>
                <c:pt idx="6768">
                  <c:v>20.9</c:v>
                </c:pt>
                <c:pt idx="6769">
                  <c:v>19.2</c:v>
                </c:pt>
                <c:pt idx="6770">
                  <c:v>19</c:v>
                </c:pt>
                <c:pt idx="6771">
                  <c:v>11.1</c:v>
                </c:pt>
                <c:pt idx="6772">
                  <c:v>11.9</c:v>
                </c:pt>
                <c:pt idx="6773">
                  <c:v>22.3</c:v>
                </c:pt>
                <c:pt idx="6774">
                  <c:v>23.3</c:v>
                </c:pt>
                <c:pt idx="6775">
                  <c:v>19.8</c:v>
                </c:pt>
                <c:pt idx="6776">
                  <c:v>21.6</c:v>
                </c:pt>
                <c:pt idx="6777">
                  <c:v>14.4</c:v>
                </c:pt>
                <c:pt idx="6778">
                  <c:v>15</c:v>
                </c:pt>
                <c:pt idx="6779">
                  <c:v>12.4</c:v>
                </c:pt>
                <c:pt idx="6780">
                  <c:v>9.3000000000000007</c:v>
                </c:pt>
                <c:pt idx="6781">
                  <c:v>8.6</c:v>
                </c:pt>
                <c:pt idx="6782">
                  <c:v>11.9</c:v>
                </c:pt>
                <c:pt idx="6783">
                  <c:v>13.2</c:v>
                </c:pt>
                <c:pt idx="6784">
                  <c:v>20.5</c:v>
                </c:pt>
                <c:pt idx="6785">
                  <c:v>18.600000000000001</c:v>
                </c:pt>
                <c:pt idx="6786">
                  <c:v>13.3</c:v>
                </c:pt>
                <c:pt idx="6787">
                  <c:v>13.2</c:v>
                </c:pt>
                <c:pt idx="6788">
                  <c:v>20.9</c:v>
                </c:pt>
                <c:pt idx="6789">
                  <c:v>20.3</c:v>
                </c:pt>
                <c:pt idx="6790">
                  <c:v>21.5</c:v>
                </c:pt>
                <c:pt idx="6791">
                  <c:v>14.6</c:v>
                </c:pt>
                <c:pt idx="6792">
                  <c:v>13.6</c:v>
                </c:pt>
                <c:pt idx="6793">
                  <c:v>13.3</c:v>
                </c:pt>
                <c:pt idx="6794">
                  <c:v>13.8</c:v>
                </c:pt>
                <c:pt idx="6795">
                  <c:v>13.4</c:v>
                </c:pt>
                <c:pt idx="6796">
                  <c:v>13.2</c:v>
                </c:pt>
                <c:pt idx="6797">
                  <c:v>12.6</c:v>
                </c:pt>
                <c:pt idx="6798">
                  <c:v>19.7</c:v>
                </c:pt>
                <c:pt idx="6799">
                  <c:v>23.6</c:v>
                </c:pt>
                <c:pt idx="6800">
                  <c:v>17.600000000000001</c:v>
                </c:pt>
                <c:pt idx="6801">
                  <c:v>16</c:v>
                </c:pt>
                <c:pt idx="6802">
                  <c:v>11.1</c:v>
                </c:pt>
                <c:pt idx="6803">
                  <c:v>10.9</c:v>
                </c:pt>
                <c:pt idx="6804">
                  <c:v>11.4</c:v>
                </c:pt>
                <c:pt idx="6805">
                  <c:v>20.8</c:v>
                </c:pt>
                <c:pt idx="6806">
                  <c:v>16.399999999999999</c:v>
                </c:pt>
                <c:pt idx="6807">
                  <c:v>16.399999999999999</c:v>
                </c:pt>
                <c:pt idx="6808">
                  <c:v>10.3</c:v>
                </c:pt>
                <c:pt idx="6809">
                  <c:v>12.2</c:v>
                </c:pt>
                <c:pt idx="6810">
                  <c:v>13.3</c:v>
                </c:pt>
                <c:pt idx="6811">
                  <c:v>10.4</c:v>
                </c:pt>
                <c:pt idx="6812">
                  <c:v>31.6</c:v>
                </c:pt>
                <c:pt idx="6813">
                  <c:v>19</c:v>
                </c:pt>
                <c:pt idx="6814">
                  <c:v>14.9</c:v>
                </c:pt>
                <c:pt idx="6815">
                  <c:v>11.8</c:v>
                </c:pt>
                <c:pt idx="6816">
                  <c:v>11.7</c:v>
                </c:pt>
                <c:pt idx="6817">
                  <c:v>18.8</c:v>
                </c:pt>
                <c:pt idx="6818">
                  <c:v>18.399999999999999</c:v>
                </c:pt>
                <c:pt idx="6819">
                  <c:v>15.4</c:v>
                </c:pt>
                <c:pt idx="6820">
                  <c:v>26.2</c:v>
                </c:pt>
                <c:pt idx="6821">
                  <c:v>27.8</c:v>
                </c:pt>
                <c:pt idx="6822">
                  <c:v>21.8</c:v>
                </c:pt>
                <c:pt idx="6823">
                  <c:v>19.899999999999999</c:v>
                </c:pt>
                <c:pt idx="6824">
                  <c:v>19</c:v>
                </c:pt>
                <c:pt idx="6825">
                  <c:v>19.100000000000001</c:v>
                </c:pt>
                <c:pt idx="6826">
                  <c:v>17.7</c:v>
                </c:pt>
                <c:pt idx="6827">
                  <c:v>16.7</c:v>
                </c:pt>
                <c:pt idx="6828">
                  <c:v>13.3</c:v>
                </c:pt>
                <c:pt idx="6829">
                  <c:v>21.5</c:v>
                </c:pt>
                <c:pt idx="6830">
                  <c:v>21.5</c:v>
                </c:pt>
                <c:pt idx="6831">
                  <c:v>17.100000000000001</c:v>
                </c:pt>
                <c:pt idx="6832">
                  <c:v>15.9</c:v>
                </c:pt>
                <c:pt idx="6833">
                  <c:v>15.7</c:v>
                </c:pt>
                <c:pt idx="6834">
                  <c:v>14.1</c:v>
                </c:pt>
                <c:pt idx="6835">
                  <c:v>12.7</c:v>
                </c:pt>
                <c:pt idx="6836">
                  <c:v>17.3</c:v>
                </c:pt>
                <c:pt idx="6837">
                  <c:v>11.6</c:v>
                </c:pt>
                <c:pt idx="6838">
                  <c:v>25.2</c:v>
                </c:pt>
                <c:pt idx="6839">
                  <c:v>21.7</c:v>
                </c:pt>
                <c:pt idx="6840">
                  <c:v>21.9</c:v>
                </c:pt>
                <c:pt idx="6841">
                  <c:v>17.899999999999999</c:v>
                </c:pt>
                <c:pt idx="6842">
                  <c:v>11.9</c:v>
                </c:pt>
                <c:pt idx="6843">
                  <c:v>26.8</c:v>
                </c:pt>
                <c:pt idx="6844">
                  <c:v>26.8</c:v>
                </c:pt>
                <c:pt idx="6845">
                  <c:v>22.8</c:v>
                </c:pt>
                <c:pt idx="6846">
                  <c:v>20.7</c:v>
                </c:pt>
                <c:pt idx="6847">
                  <c:v>21.1</c:v>
                </c:pt>
                <c:pt idx="6848">
                  <c:v>25.6</c:v>
                </c:pt>
                <c:pt idx="6849">
                  <c:v>24.8</c:v>
                </c:pt>
                <c:pt idx="6850">
                  <c:v>14.8</c:v>
                </c:pt>
                <c:pt idx="6851">
                  <c:v>30.2</c:v>
                </c:pt>
                <c:pt idx="6852">
                  <c:v>29.3</c:v>
                </c:pt>
                <c:pt idx="6853">
                  <c:v>20.100000000000001</c:v>
                </c:pt>
                <c:pt idx="6854">
                  <c:v>15.4</c:v>
                </c:pt>
                <c:pt idx="6855">
                  <c:v>21.5</c:v>
                </c:pt>
                <c:pt idx="6856">
                  <c:v>23.5</c:v>
                </c:pt>
                <c:pt idx="6857">
                  <c:v>19.899999999999999</c:v>
                </c:pt>
                <c:pt idx="6858">
                  <c:v>16.7</c:v>
                </c:pt>
                <c:pt idx="6859">
                  <c:v>15.6</c:v>
                </c:pt>
                <c:pt idx="6860">
                  <c:v>20.6</c:v>
                </c:pt>
                <c:pt idx="6861">
                  <c:v>17.3</c:v>
                </c:pt>
                <c:pt idx="6862">
                  <c:v>19.2</c:v>
                </c:pt>
                <c:pt idx="6863">
                  <c:v>13.7</c:v>
                </c:pt>
                <c:pt idx="6864">
                  <c:v>12.1</c:v>
                </c:pt>
                <c:pt idx="6865">
                  <c:v>18.7</c:v>
                </c:pt>
                <c:pt idx="6866">
                  <c:v>12</c:v>
                </c:pt>
                <c:pt idx="6867">
                  <c:v>10.9</c:v>
                </c:pt>
                <c:pt idx="6868">
                  <c:v>11</c:v>
                </c:pt>
                <c:pt idx="6869">
                  <c:v>11.3</c:v>
                </c:pt>
                <c:pt idx="6870">
                  <c:v>14.7</c:v>
                </c:pt>
                <c:pt idx="6871">
                  <c:v>18.8</c:v>
                </c:pt>
                <c:pt idx="6872">
                  <c:v>14.9</c:v>
                </c:pt>
                <c:pt idx="6873">
                  <c:v>16.5</c:v>
                </c:pt>
                <c:pt idx="6874">
                  <c:v>13.4</c:v>
                </c:pt>
                <c:pt idx="6875">
                  <c:v>17</c:v>
                </c:pt>
                <c:pt idx="6876">
                  <c:v>16.100000000000001</c:v>
                </c:pt>
                <c:pt idx="6877">
                  <c:v>14.9</c:v>
                </c:pt>
                <c:pt idx="6878">
                  <c:v>13.7</c:v>
                </c:pt>
                <c:pt idx="6879">
                  <c:v>10.3</c:v>
                </c:pt>
                <c:pt idx="6880">
                  <c:v>11</c:v>
                </c:pt>
                <c:pt idx="6881">
                  <c:v>9.9</c:v>
                </c:pt>
                <c:pt idx="6882">
                  <c:v>9.4</c:v>
                </c:pt>
                <c:pt idx="6883">
                  <c:v>13.1</c:v>
                </c:pt>
                <c:pt idx="6884">
                  <c:v>13.1</c:v>
                </c:pt>
                <c:pt idx="6885">
                  <c:v>14.3</c:v>
                </c:pt>
                <c:pt idx="6886">
                  <c:v>16.7</c:v>
                </c:pt>
                <c:pt idx="6887">
                  <c:v>14.6</c:v>
                </c:pt>
                <c:pt idx="6888">
                  <c:v>15.4</c:v>
                </c:pt>
                <c:pt idx="6889">
                  <c:v>15.5</c:v>
                </c:pt>
                <c:pt idx="6890">
                  <c:v>14.9</c:v>
                </c:pt>
                <c:pt idx="6891">
                  <c:v>11.9</c:v>
                </c:pt>
                <c:pt idx="6892">
                  <c:v>11.3</c:v>
                </c:pt>
                <c:pt idx="6893">
                  <c:v>9.6999999999999993</c:v>
                </c:pt>
                <c:pt idx="6894">
                  <c:v>10.4</c:v>
                </c:pt>
                <c:pt idx="6895">
                  <c:v>11.9</c:v>
                </c:pt>
                <c:pt idx="6896">
                  <c:v>13.6</c:v>
                </c:pt>
                <c:pt idx="6897">
                  <c:v>16</c:v>
                </c:pt>
                <c:pt idx="6898">
                  <c:v>12.3</c:v>
                </c:pt>
                <c:pt idx="6899">
                  <c:v>20.5</c:v>
                </c:pt>
                <c:pt idx="6900">
                  <c:v>15.2</c:v>
                </c:pt>
                <c:pt idx="6901">
                  <c:v>14.5</c:v>
                </c:pt>
                <c:pt idx="6902">
                  <c:v>14.1</c:v>
                </c:pt>
                <c:pt idx="6903">
                  <c:v>12.5</c:v>
                </c:pt>
                <c:pt idx="6904">
                  <c:v>11.2</c:v>
                </c:pt>
                <c:pt idx="6905">
                  <c:v>8.8000000000000007</c:v>
                </c:pt>
                <c:pt idx="6906">
                  <c:v>10.7</c:v>
                </c:pt>
                <c:pt idx="6907">
                  <c:v>13.9</c:v>
                </c:pt>
                <c:pt idx="6908">
                  <c:v>15</c:v>
                </c:pt>
                <c:pt idx="6909">
                  <c:v>13.7</c:v>
                </c:pt>
                <c:pt idx="6910">
                  <c:v>11.1</c:v>
                </c:pt>
                <c:pt idx="6911">
                  <c:v>10.1</c:v>
                </c:pt>
                <c:pt idx="6912">
                  <c:v>11.8</c:v>
                </c:pt>
                <c:pt idx="6913">
                  <c:v>11.3</c:v>
                </c:pt>
                <c:pt idx="6914">
                  <c:v>10.1</c:v>
                </c:pt>
                <c:pt idx="6915">
                  <c:v>10.1</c:v>
                </c:pt>
                <c:pt idx="6916">
                  <c:v>10</c:v>
                </c:pt>
                <c:pt idx="6917">
                  <c:v>10</c:v>
                </c:pt>
                <c:pt idx="6918">
                  <c:v>10.4</c:v>
                </c:pt>
                <c:pt idx="6919">
                  <c:v>9.3000000000000007</c:v>
                </c:pt>
                <c:pt idx="6920">
                  <c:v>13.2</c:v>
                </c:pt>
                <c:pt idx="6921">
                  <c:v>11.8</c:v>
                </c:pt>
                <c:pt idx="6922">
                  <c:v>15.6</c:v>
                </c:pt>
                <c:pt idx="6923">
                  <c:v>16.5</c:v>
                </c:pt>
                <c:pt idx="6924">
                  <c:v>11.8</c:v>
                </c:pt>
                <c:pt idx="6925">
                  <c:v>11.2</c:v>
                </c:pt>
                <c:pt idx="6926">
                  <c:v>12</c:v>
                </c:pt>
                <c:pt idx="6927">
                  <c:v>11.9</c:v>
                </c:pt>
                <c:pt idx="6928">
                  <c:v>9.9</c:v>
                </c:pt>
                <c:pt idx="6929">
                  <c:v>10.4</c:v>
                </c:pt>
                <c:pt idx="6930">
                  <c:v>11.6</c:v>
                </c:pt>
                <c:pt idx="6931">
                  <c:v>9.1999999999999993</c:v>
                </c:pt>
                <c:pt idx="6932">
                  <c:v>29</c:v>
                </c:pt>
                <c:pt idx="6933">
                  <c:v>14.1</c:v>
                </c:pt>
                <c:pt idx="6934">
                  <c:v>16.600000000000001</c:v>
                </c:pt>
                <c:pt idx="6935">
                  <c:v>17.5</c:v>
                </c:pt>
                <c:pt idx="6936">
                  <c:v>17.3</c:v>
                </c:pt>
                <c:pt idx="6937">
                  <c:v>13.7</c:v>
                </c:pt>
                <c:pt idx="6938">
                  <c:v>12</c:v>
                </c:pt>
                <c:pt idx="6939">
                  <c:v>10.199999999999999</c:v>
                </c:pt>
                <c:pt idx="6940">
                  <c:v>9.6999999999999993</c:v>
                </c:pt>
                <c:pt idx="6941">
                  <c:v>12.1</c:v>
                </c:pt>
                <c:pt idx="6942">
                  <c:v>10.6</c:v>
                </c:pt>
                <c:pt idx="6943">
                  <c:v>9.9</c:v>
                </c:pt>
                <c:pt idx="6944">
                  <c:v>10.6</c:v>
                </c:pt>
                <c:pt idx="6945">
                  <c:v>18.7</c:v>
                </c:pt>
                <c:pt idx="6946">
                  <c:v>14.4</c:v>
                </c:pt>
                <c:pt idx="6947">
                  <c:v>12.1</c:v>
                </c:pt>
                <c:pt idx="6948">
                  <c:v>16.2</c:v>
                </c:pt>
                <c:pt idx="6949">
                  <c:v>14.6</c:v>
                </c:pt>
                <c:pt idx="6950">
                  <c:v>16.5</c:v>
                </c:pt>
                <c:pt idx="6951">
                  <c:v>10.5</c:v>
                </c:pt>
                <c:pt idx="6952">
                  <c:v>11.8</c:v>
                </c:pt>
                <c:pt idx="6953">
                  <c:v>12.6</c:v>
                </c:pt>
                <c:pt idx="6954">
                  <c:v>12.4</c:v>
                </c:pt>
                <c:pt idx="6955">
                  <c:v>13.3</c:v>
                </c:pt>
                <c:pt idx="6956">
                  <c:v>12.5</c:v>
                </c:pt>
                <c:pt idx="6957">
                  <c:v>14.1</c:v>
                </c:pt>
                <c:pt idx="6958">
                  <c:v>16.7</c:v>
                </c:pt>
                <c:pt idx="6959">
                  <c:v>21.2</c:v>
                </c:pt>
                <c:pt idx="6960">
                  <c:v>18.399999999999999</c:v>
                </c:pt>
                <c:pt idx="6961">
                  <c:v>15.2</c:v>
                </c:pt>
                <c:pt idx="6962">
                  <c:v>14.9</c:v>
                </c:pt>
                <c:pt idx="6963">
                  <c:v>13.2</c:v>
                </c:pt>
                <c:pt idx="6964">
                  <c:v>11.6</c:v>
                </c:pt>
                <c:pt idx="6965">
                  <c:v>9.6999999999999993</c:v>
                </c:pt>
                <c:pt idx="6966">
                  <c:v>11.2</c:v>
                </c:pt>
                <c:pt idx="6967">
                  <c:v>11.2</c:v>
                </c:pt>
                <c:pt idx="6968">
                  <c:v>18.7</c:v>
                </c:pt>
                <c:pt idx="6969">
                  <c:v>23.6</c:v>
                </c:pt>
                <c:pt idx="6970">
                  <c:v>17.7</c:v>
                </c:pt>
                <c:pt idx="6971">
                  <c:v>21.6</c:v>
                </c:pt>
                <c:pt idx="6972">
                  <c:v>16.2</c:v>
                </c:pt>
                <c:pt idx="6973">
                  <c:v>15.4</c:v>
                </c:pt>
                <c:pt idx="6974">
                  <c:v>14.8</c:v>
                </c:pt>
                <c:pt idx="6975">
                  <c:v>12.9</c:v>
                </c:pt>
                <c:pt idx="6976">
                  <c:v>12</c:v>
                </c:pt>
                <c:pt idx="6977">
                  <c:v>11.6</c:v>
                </c:pt>
                <c:pt idx="6978">
                  <c:v>10.6</c:v>
                </c:pt>
                <c:pt idx="6979">
                  <c:v>11.3</c:v>
                </c:pt>
                <c:pt idx="6980">
                  <c:v>19.2</c:v>
                </c:pt>
                <c:pt idx="6981">
                  <c:v>19.5</c:v>
                </c:pt>
                <c:pt idx="6982">
                  <c:v>17.2</c:v>
                </c:pt>
                <c:pt idx="6983">
                  <c:v>17.5</c:v>
                </c:pt>
                <c:pt idx="6984">
                  <c:v>15.7</c:v>
                </c:pt>
                <c:pt idx="6985">
                  <c:v>14.2</c:v>
                </c:pt>
                <c:pt idx="6986">
                  <c:v>11.5</c:v>
                </c:pt>
                <c:pt idx="6987">
                  <c:v>12.5</c:v>
                </c:pt>
                <c:pt idx="6988">
                  <c:v>12.6</c:v>
                </c:pt>
                <c:pt idx="6989">
                  <c:v>13</c:v>
                </c:pt>
                <c:pt idx="6990">
                  <c:v>14.1</c:v>
                </c:pt>
                <c:pt idx="6991">
                  <c:v>15.7</c:v>
                </c:pt>
                <c:pt idx="6992">
                  <c:v>20.3</c:v>
                </c:pt>
                <c:pt idx="6993">
                  <c:v>21.2</c:v>
                </c:pt>
                <c:pt idx="6994">
                  <c:v>19.7</c:v>
                </c:pt>
                <c:pt idx="6995">
                  <c:v>16.399999999999999</c:v>
                </c:pt>
                <c:pt idx="6996">
                  <c:v>17.3</c:v>
                </c:pt>
                <c:pt idx="6997">
                  <c:v>14.8</c:v>
                </c:pt>
                <c:pt idx="6998">
                  <c:v>13</c:v>
                </c:pt>
                <c:pt idx="6999">
                  <c:v>13.7</c:v>
                </c:pt>
                <c:pt idx="7000">
                  <c:v>14.9</c:v>
                </c:pt>
                <c:pt idx="7001">
                  <c:v>14.9</c:v>
                </c:pt>
                <c:pt idx="7002">
                  <c:v>14.3</c:v>
                </c:pt>
                <c:pt idx="7003">
                  <c:v>12</c:v>
                </c:pt>
                <c:pt idx="7004">
                  <c:v>23.3</c:v>
                </c:pt>
                <c:pt idx="7005">
                  <c:v>17.2</c:v>
                </c:pt>
                <c:pt idx="7006">
                  <c:v>16.5</c:v>
                </c:pt>
                <c:pt idx="7007">
                  <c:v>21.6</c:v>
                </c:pt>
                <c:pt idx="7008">
                  <c:v>15.8</c:v>
                </c:pt>
                <c:pt idx="7009">
                  <c:v>15.6</c:v>
                </c:pt>
                <c:pt idx="7010">
                  <c:v>15.4</c:v>
                </c:pt>
                <c:pt idx="7011">
                  <c:v>12.8</c:v>
                </c:pt>
                <c:pt idx="7012">
                  <c:v>14</c:v>
                </c:pt>
                <c:pt idx="7013">
                  <c:v>11.3</c:v>
                </c:pt>
                <c:pt idx="7014">
                  <c:v>14.2</c:v>
                </c:pt>
                <c:pt idx="7015">
                  <c:v>9.1</c:v>
                </c:pt>
                <c:pt idx="7016">
                  <c:v>13.4</c:v>
                </c:pt>
                <c:pt idx="7017">
                  <c:v>8.6999999999999993</c:v>
                </c:pt>
                <c:pt idx="7018">
                  <c:v>20.8</c:v>
                </c:pt>
                <c:pt idx="7019">
                  <c:v>13.5</c:v>
                </c:pt>
                <c:pt idx="7020">
                  <c:v>14.2</c:v>
                </c:pt>
                <c:pt idx="7021">
                  <c:v>9.6999999999999993</c:v>
                </c:pt>
                <c:pt idx="7022">
                  <c:v>8.6</c:v>
                </c:pt>
                <c:pt idx="7023">
                  <c:v>11.3</c:v>
                </c:pt>
                <c:pt idx="7024">
                  <c:v>9.6999999999999993</c:v>
                </c:pt>
                <c:pt idx="7025">
                  <c:v>8.5</c:v>
                </c:pt>
                <c:pt idx="7026">
                  <c:v>8.4</c:v>
                </c:pt>
                <c:pt idx="7027">
                  <c:v>17.899999999999999</c:v>
                </c:pt>
                <c:pt idx="7028">
                  <c:v>16.3</c:v>
                </c:pt>
                <c:pt idx="7029">
                  <c:v>17.899999999999999</c:v>
                </c:pt>
                <c:pt idx="7030">
                  <c:v>17.5</c:v>
                </c:pt>
                <c:pt idx="7031">
                  <c:v>16.100000000000001</c:v>
                </c:pt>
                <c:pt idx="7032">
                  <c:v>11.5</c:v>
                </c:pt>
                <c:pt idx="7033">
                  <c:v>12</c:v>
                </c:pt>
                <c:pt idx="7034">
                  <c:v>8.1</c:v>
                </c:pt>
                <c:pt idx="7035">
                  <c:v>8.1</c:v>
                </c:pt>
                <c:pt idx="7036">
                  <c:v>6.7</c:v>
                </c:pt>
                <c:pt idx="7037">
                  <c:v>7.9</c:v>
                </c:pt>
                <c:pt idx="7038">
                  <c:v>16.600000000000001</c:v>
                </c:pt>
                <c:pt idx="7039">
                  <c:v>19.100000000000001</c:v>
                </c:pt>
                <c:pt idx="7040">
                  <c:v>19.8</c:v>
                </c:pt>
                <c:pt idx="7041">
                  <c:v>15.8</c:v>
                </c:pt>
                <c:pt idx="7042">
                  <c:v>16.7</c:v>
                </c:pt>
                <c:pt idx="7043">
                  <c:v>15.3</c:v>
                </c:pt>
                <c:pt idx="7044">
                  <c:v>11.7</c:v>
                </c:pt>
                <c:pt idx="7045">
                  <c:v>9.1999999999999993</c:v>
                </c:pt>
                <c:pt idx="7046">
                  <c:v>9.3000000000000007</c:v>
                </c:pt>
                <c:pt idx="7047">
                  <c:v>11.6</c:v>
                </c:pt>
                <c:pt idx="7048">
                  <c:v>9</c:v>
                </c:pt>
                <c:pt idx="7049">
                  <c:v>8.5</c:v>
                </c:pt>
                <c:pt idx="7050">
                  <c:v>7.9</c:v>
                </c:pt>
                <c:pt idx="7051">
                  <c:v>17.2</c:v>
                </c:pt>
                <c:pt idx="7052">
                  <c:v>18</c:v>
                </c:pt>
                <c:pt idx="7053">
                  <c:v>16.2</c:v>
                </c:pt>
                <c:pt idx="7054">
                  <c:v>13.6</c:v>
                </c:pt>
                <c:pt idx="7055">
                  <c:v>11.9</c:v>
                </c:pt>
                <c:pt idx="7056">
                  <c:v>13</c:v>
                </c:pt>
                <c:pt idx="7057">
                  <c:v>9.4</c:v>
                </c:pt>
                <c:pt idx="7058">
                  <c:v>10.199999999999999</c:v>
                </c:pt>
                <c:pt idx="7059">
                  <c:v>9.6999999999999993</c:v>
                </c:pt>
                <c:pt idx="7060">
                  <c:v>10.3</c:v>
                </c:pt>
                <c:pt idx="7061">
                  <c:v>14.5</c:v>
                </c:pt>
                <c:pt idx="7062">
                  <c:v>11.4</c:v>
                </c:pt>
                <c:pt idx="7063">
                  <c:v>15.3</c:v>
                </c:pt>
                <c:pt idx="7064">
                  <c:v>16.600000000000001</c:v>
                </c:pt>
                <c:pt idx="7065">
                  <c:v>18.7</c:v>
                </c:pt>
                <c:pt idx="7066">
                  <c:v>14</c:v>
                </c:pt>
                <c:pt idx="7067">
                  <c:v>13</c:v>
                </c:pt>
                <c:pt idx="7068">
                  <c:v>7.6</c:v>
                </c:pt>
                <c:pt idx="7069">
                  <c:v>3.9</c:v>
                </c:pt>
                <c:pt idx="7070">
                  <c:v>4</c:v>
                </c:pt>
                <c:pt idx="7071">
                  <c:v>5.5</c:v>
                </c:pt>
                <c:pt idx="7072">
                  <c:v>4</c:v>
                </c:pt>
                <c:pt idx="7073">
                  <c:v>4.0999999999999996</c:v>
                </c:pt>
                <c:pt idx="7074">
                  <c:v>4.7</c:v>
                </c:pt>
                <c:pt idx="7075">
                  <c:v>4.9000000000000004</c:v>
                </c:pt>
                <c:pt idx="7076">
                  <c:v>4.3</c:v>
                </c:pt>
                <c:pt idx="7077">
                  <c:v>4.2</c:v>
                </c:pt>
                <c:pt idx="7078">
                  <c:v>4.5</c:v>
                </c:pt>
                <c:pt idx="7079">
                  <c:v>4.2</c:v>
                </c:pt>
                <c:pt idx="7080">
                  <c:v>4.5</c:v>
                </c:pt>
                <c:pt idx="7081">
                  <c:v>5.0999999999999996</c:v>
                </c:pt>
                <c:pt idx="7082">
                  <c:v>4.7</c:v>
                </c:pt>
                <c:pt idx="7083">
                  <c:v>4.4000000000000004</c:v>
                </c:pt>
                <c:pt idx="7084">
                  <c:v>4.4000000000000004</c:v>
                </c:pt>
                <c:pt idx="7085">
                  <c:v>4.5999999999999996</c:v>
                </c:pt>
                <c:pt idx="7086">
                  <c:v>5.3</c:v>
                </c:pt>
                <c:pt idx="7087">
                  <c:v>4.8</c:v>
                </c:pt>
                <c:pt idx="7088">
                  <c:v>4.2</c:v>
                </c:pt>
                <c:pt idx="7089">
                  <c:v>4.4000000000000004</c:v>
                </c:pt>
                <c:pt idx="7090">
                  <c:v>4.5</c:v>
                </c:pt>
                <c:pt idx="7091">
                  <c:v>4.5999999999999996</c:v>
                </c:pt>
                <c:pt idx="7092">
                  <c:v>4.7</c:v>
                </c:pt>
                <c:pt idx="7093">
                  <c:v>5.7</c:v>
                </c:pt>
                <c:pt idx="7094">
                  <c:v>5.4</c:v>
                </c:pt>
                <c:pt idx="7095">
                  <c:v>4.9000000000000004</c:v>
                </c:pt>
                <c:pt idx="7096">
                  <c:v>5.2</c:v>
                </c:pt>
                <c:pt idx="7097">
                  <c:v>5.2</c:v>
                </c:pt>
                <c:pt idx="7098">
                  <c:v>4.7</c:v>
                </c:pt>
                <c:pt idx="7099">
                  <c:v>4.7</c:v>
                </c:pt>
                <c:pt idx="7100">
                  <c:v>4.8</c:v>
                </c:pt>
                <c:pt idx="7101">
                  <c:v>4.2</c:v>
                </c:pt>
                <c:pt idx="7102">
                  <c:v>4.5999999999999996</c:v>
                </c:pt>
                <c:pt idx="7103">
                  <c:v>4.3</c:v>
                </c:pt>
                <c:pt idx="7104">
                  <c:v>4.9000000000000004</c:v>
                </c:pt>
                <c:pt idx="7105">
                  <c:v>5</c:v>
                </c:pt>
                <c:pt idx="7106">
                  <c:v>6</c:v>
                </c:pt>
                <c:pt idx="7107">
                  <c:v>4.2</c:v>
                </c:pt>
                <c:pt idx="7108">
                  <c:v>4.3</c:v>
                </c:pt>
                <c:pt idx="7109">
                  <c:v>4.5</c:v>
                </c:pt>
                <c:pt idx="7110">
                  <c:v>4.2</c:v>
                </c:pt>
                <c:pt idx="7111">
                  <c:v>4.2</c:v>
                </c:pt>
                <c:pt idx="7112">
                  <c:v>5.2</c:v>
                </c:pt>
                <c:pt idx="7113">
                  <c:v>4.0999999999999996</c:v>
                </c:pt>
                <c:pt idx="7114">
                  <c:v>4.5</c:v>
                </c:pt>
                <c:pt idx="7115">
                  <c:v>4.2</c:v>
                </c:pt>
                <c:pt idx="7116">
                  <c:v>4.9000000000000004</c:v>
                </c:pt>
                <c:pt idx="7117">
                  <c:v>4.9000000000000004</c:v>
                </c:pt>
                <c:pt idx="7118">
                  <c:v>5</c:v>
                </c:pt>
                <c:pt idx="7119">
                  <c:v>5</c:v>
                </c:pt>
                <c:pt idx="7120">
                  <c:v>4.2</c:v>
                </c:pt>
                <c:pt idx="7121">
                  <c:v>4.8</c:v>
                </c:pt>
                <c:pt idx="7122">
                  <c:v>5.3</c:v>
                </c:pt>
                <c:pt idx="7123">
                  <c:v>5.9</c:v>
                </c:pt>
                <c:pt idx="7124">
                  <c:v>6.1</c:v>
                </c:pt>
                <c:pt idx="7125">
                  <c:v>6.3</c:v>
                </c:pt>
                <c:pt idx="7126">
                  <c:v>4.9000000000000004</c:v>
                </c:pt>
                <c:pt idx="7127">
                  <c:v>4.5999999999999996</c:v>
                </c:pt>
                <c:pt idx="7128">
                  <c:v>4.3</c:v>
                </c:pt>
                <c:pt idx="7129">
                  <c:v>4.9000000000000004</c:v>
                </c:pt>
                <c:pt idx="7130">
                  <c:v>4.4000000000000004</c:v>
                </c:pt>
                <c:pt idx="7131">
                  <c:v>4.2</c:v>
                </c:pt>
                <c:pt idx="7132">
                  <c:v>5.3</c:v>
                </c:pt>
                <c:pt idx="7133">
                  <c:v>4.3</c:v>
                </c:pt>
                <c:pt idx="7134">
                  <c:v>4.5</c:v>
                </c:pt>
                <c:pt idx="7135">
                  <c:v>4.3</c:v>
                </c:pt>
                <c:pt idx="7136">
                  <c:v>5</c:v>
                </c:pt>
                <c:pt idx="7137">
                  <c:v>4.7</c:v>
                </c:pt>
                <c:pt idx="7138">
                  <c:v>5.3</c:v>
                </c:pt>
                <c:pt idx="7139">
                  <c:v>4.9000000000000004</c:v>
                </c:pt>
                <c:pt idx="7140">
                  <c:v>4.7</c:v>
                </c:pt>
                <c:pt idx="7141">
                  <c:v>4.5999999999999996</c:v>
                </c:pt>
                <c:pt idx="7142">
                  <c:v>4.7</c:v>
                </c:pt>
                <c:pt idx="7143">
                  <c:v>4.4000000000000004</c:v>
                </c:pt>
                <c:pt idx="7144">
                  <c:v>4.8</c:v>
                </c:pt>
                <c:pt idx="7145">
                  <c:v>5</c:v>
                </c:pt>
                <c:pt idx="7146">
                  <c:v>5.3</c:v>
                </c:pt>
                <c:pt idx="7147">
                  <c:v>4.8</c:v>
                </c:pt>
                <c:pt idx="7148">
                  <c:v>5.0999999999999996</c:v>
                </c:pt>
                <c:pt idx="7149">
                  <c:v>5</c:v>
                </c:pt>
                <c:pt idx="7150">
                  <c:v>4.9000000000000004</c:v>
                </c:pt>
                <c:pt idx="7151">
                  <c:v>4.8</c:v>
                </c:pt>
                <c:pt idx="7152">
                  <c:v>4.8</c:v>
                </c:pt>
                <c:pt idx="7153">
                  <c:v>5</c:v>
                </c:pt>
                <c:pt idx="7154">
                  <c:v>5.0999999999999996</c:v>
                </c:pt>
                <c:pt idx="7155">
                  <c:v>5.3</c:v>
                </c:pt>
                <c:pt idx="7156">
                  <c:v>5.3</c:v>
                </c:pt>
                <c:pt idx="7157">
                  <c:v>4.8</c:v>
                </c:pt>
                <c:pt idx="7158">
                  <c:v>4.7</c:v>
                </c:pt>
                <c:pt idx="7159">
                  <c:v>5.4</c:v>
                </c:pt>
                <c:pt idx="7160">
                  <c:v>4.5</c:v>
                </c:pt>
                <c:pt idx="7161">
                  <c:v>5.6</c:v>
                </c:pt>
                <c:pt idx="7162">
                  <c:v>4.8</c:v>
                </c:pt>
                <c:pt idx="7163">
                  <c:v>5.0999999999999996</c:v>
                </c:pt>
                <c:pt idx="7164">
                  <c:v>5</c:v>
                </c:pt>
                <c:pt idx="7165">
                  <c:v>5.3</c:v>
                </c:pt>
                <c:pt idx="7166">
                  <c:v>5.0999999999999996</c:v>
                </c:pt>
                <c:pt idx="7167">
                  <c:v>4.8</c:v>
                </c:pt>
                <c:pt idx="7168">
                  <c:v>4.8</c:v>
                </c:pt>
                <c:pt idx="7169">
                  <c:v>5.9</c:v>
                </c:pt>
                <c:pt idx="7170">
                  <c:v>5.0999999999999996</c:v>
                </c:pt>
                <c:pt idx="7171">
                  <c:v>5.3</c:v>
                </c:pt>
                <c:pt idx="7172">
                  <c:v>5.6</c:v>
                </c:pt>
                <c:pt idx="7173">
                  <c:v>5.9</c:v>
                </c:pt>
                <c:pt idx="7174">
                  <c:v>5.7</c:v>
                </c:pt>
                <c:pt idx="7175">
                  <c:v>5.7</c:v>
                </c:pt>
                <c:pt idx="7176">
                  <c:v>5</c:v>
                </c:pt>
                <c:pt idx="7177">
                  <c:v>5.3</c:v>
                </c:pt>
                <c:pt idx="7178">
                  <c:v>5.2</c:v>
                </c:pt>
                <c:pt idx="7179">
                  <c:v>5.6</c:v>
                </c:pt>
                <c:pt idx="7180">
                  <c:v>6.5</c:v>
                </c:pt>
                <c:pt idx="7181">
                  <c:v>5.8</c:v>
                </c:pt>
                <c:pt idx="7182">
                  <c:v>7.2</c:v>
                </c:pt>
                <c:pt idx="7183">
                  <c:v>6.8</c:v>
                </c:pt>
                <c:pt idx="7184">
                  <c:v>6.5</c:v>
                </c:pt>
                <c:pt idx="7185">
                  <c:v>7.3</c:v>
                </c:pt>
                <c:pt idx="7186">
                  <c:v>7.6</c:v>
                </c:pt>
                <c:pt idx="7187">
                  <c:v>6.4</c:v>
                </c:pt>
                <c:pt idx="7188">
                  <c:v>6.7</c:v>
                </c:pt>
                <c:pt idx="7189">
                  <c:v>7.7</c:v>
                </c:pt>
                <c:pt idx="7190">
                  <c:v>6.9</c:v>
                </c:pt>
                <c:pt idx="7191">
                  <c:v>7</c:v>
                </c:pt>
                <c:pt idx="7192">
                  <c:v>8.1</c:v>
                </c:pt>
                <c:pt idx="7193">
                  <c:v>6.5</c:v>
                </c:pt>
                <c:pt idx="7194">
                  <c:v>6</c:v>
                </c:pt>
                <c:pt idx="7195">
                  <c:v>7.9</c:v>
                </c:pt>
                <c:pt idx="7196">
                  <c:v>7.1</c:v>
                </c:pt>
                <c:pt idx="7197">
                  <c:v>7.2</c:v>
                </c:pt>
                <c:pt idx="7198">
                  <c:v>8.1</c:v>
                </c:pt>
                <c:pt idx="7199">
                  <c:v>7</c:v>
                </c:pt>
                <c:pt idx="7200">
                  <c:v>6.9</c:v>
                </c:pt>
                <c:pt idx="7201">
                  <c:v>7.4</c:v>
                </c:pt>
                <c:pt idx="7202">
                  <c:v>8.3000000000000007</c:v>
                </c:pt>
                <c:pt idx="7203">
                  <c:v>7.6</c:v>
                </c:pt>
                <c:pt idx="7204">
                  <c:v>7.9</c:v>
                </c:pt>
                <c:pt idx="7205">
                  <c:v>9</c:v>
                </c:pt>
                <c:pt idx="7206">
                  <c:v>10.5</c:v>
                </c:pt>
                <c:pt idx="7207">
                  <c:v>12.1</c:v>
                </c:pt>
                <c:pt idx="7208">
                  <c:v>9.4</c:v>
                </c:pt>
                <c:pt idx="7209">
                  <c:v>15.7</c:v>
                </c:pt>
                <c:pt idx="7210">
                  <c:v>7.8</c:v>
                </c:pt>
                <c:pt idx="7211">
                  <c:v>17</c:v>
                </c:pt>
                <c:pt idx="7212">
                  <c:v>9.4</c:v>
                </c:pt>
                <c:pt idx="7213">
                  <c:v>39.5</c:v>
                </c:pt>
                <c:pt idx="7214">
                  <c:v>15.9</c:v>
                </c:pt>
                <c:pt idx="7215">
                  <c:v>37.6</c:v>
                </c:pt>
                <c:pt idx="7216">
                  <c:v>8.3000000000000007</c:v>
                </c:pt>
                <c:pt idx="7217">
                  <c:v>8.1999999999999993</c:v>
                </c:pt>
                <c:pt idx="7218">
                  <c:v>7.5</c:v>
                </c:pt>
                <c:pt idx="7219">
                  <c:v>10.9</c:v>
                </c:pt>
                <c:pt idx="7220">
                  <c:v>11.6</c:v>
                </c:pt>
                <c:pt idx="7221">
                  <c:v>7.7</c:v>
                </c:pt>
                <c:pt idx="7222">
                  <c:v>9.6999999999999993</c:v>
                </c:pt>
                <c:pt idx="7223">
                  <c:v>9.3000000000000007</c:v>
                </c:pt>
                <c:pt idx="7224">
                  <c:v>7.3</c:v>
                </c:pt>
                <c:pt idx="7225">
                  <c:v>7.5</c:v>
                </c:pt>
                <c:pt idx="7226">
                  <c:v>6.9</c:v>
                </c:pt>
                <c:pt idx="7227">
                  <c:v>7.4</c:v>
                </c:pt>
                <c:pt idx="7228">
                  <c:v>6.6</c:v>
                </c:pt>
                <c:pt idx="7229">
                  <c:v>7</c:v>
                </c:pt>
                <c:pt idx="7230">
                  <c:v>6.7</c:v>
                </c:pt>
                <c:pt idx="7231">
                  <c:v>8</c:v>
                </c:pt>
                <c:pt idx="7232">
                  <c:v>26.1</c:v>
                </c:pt>
                <c:pt idx="7233">
                  <c:v>17.7</c:v>
                </c:pt>
                <c:pt idx="7234">
                  <c:v>7.1</c:v>
                </c:pt>
                <c:pt idx="7235">
                  <c:v>7.8</c:v>
                </c:pt>
                <c:pt idx="7236">
                  <c:v>6.8</c:v>
                </c:pt>
                <c:pt idx="7237">
                  <c:v>7.9</c:v>
                </c:pt>
                <c:pt idx="7238">
                  <c:v>7</c:v>
                </c:pt>
                <c:pt idx="7239">
                  <c:v>12.7</c:v>
                </c:pt>
                <c:pt idx="7240">
                  <c:v>6.6</c:v>
                </c:pt>
                <c:pt idx="7241">
                  <c:v>7.5</c:v>
                </c:pt>
                <c:pt idx="7242">
                  <c:v>7.1</c:v>
                </c:pt>
                <c:pt idx="7243">
                  <c:v>7.4</c:v>
                </c:pt>
                <c:pt idx="7244">
                  <c:v>34.6</c:v>
                </c:pt>
                <c:pt idx="7245">
                  <c:v>6.1</c:v>
                </c:pt>
                <c:pt idx="7246">
                  <c:v>7.1</c:v>
                </c:pt>
                <c:pt idx="7247">
                  <c:v>6.8</c:v>
                </c:pt>
                <c:pt idx="7248">
                  <c:v>6.1</c:v>
                </c:pt>
                <c:pt idx="7249">
                  <c:v>5.9</c:v>
                </c:pt>
                <c:pt idx="7250">
                  <c:v>9.8000000000000007</c:v>
                </c:pt>
                <c:pt idx="7251">
                  <c:v>7.3</c:v>
                </c:pt>
                <c:pt idx="7252">
                  <c:v>6.8</c:v>
                </c:pt>
                <c:pt idx="7253">
                  <c:v>6.9</c:v>
                </c:pt>
                <c:pt idx="7254">
                  <c:v>7.5</c:v>
                </c:pt>
                <c:pt idx="7255">
                  <c:v>7</c:v>
                </c:pt>
                <c:pt idx="7256">
                  <c:v>7.8</c:v>
                </c:pt>
                <c:pt idx="7257">
                  <c:v>7.1</c:v>
                </c:pt>
                <c:pt idx="7258">
                  <c:v>7</c:v>
                </c:pt>
                <c:pt idx="7259">
                  <c:v>6.6</c:v>
                </c:pt>
                <c:pt idx="7260">
                  <c:v>5.7</c:v>
                </c:pt>
                <c:pt idx="7261">
                  <c:v>10.5</c:v>
                </c:pt>
                <c:pt idx="7262">
                  <c:v>11.9</c:v>
                </c:pt>
                <c:pt idx="7263">
                  <c:v>9.8000000000000007</c:v>
                </c:pt>
                <c:pt idx="7264">
                  <c:v>6.9</c:v>
                </c:pt>
                <c:pt idx="7265">
                  <c:v>23.3</c:v>
                </c:pt>
                <c:pt idx="7266">
                  <c:v>6.6</c:v>
                </c:pt>
                <c:pt idx="7267">
                  <c:v>12.5</c:v>
                </c:pt>
                <c:pt idx="7268">
                  <c:v>13.9</c:v>
                </c:pt>
                <c:pt idx="7269">
                  <c:v>8.4</c:v>
                </c:pt>
                <c:pt idx="7270">
                  <c:v>12.6</c:v>
                </c:pt>
                <c:pt idx="7271">
                  <c:v>7.4</c:v>
                </c:pt>
                <c:pt idx="7272">
                  <c:v>9.1</c:v>
                </c:pt>
                <c:pt idx="7273">
                  <c:v>6.9</c:v>
                </c:pt>
                <c:pt idx="7274">
                  <c:v>7.6</c:v>
                </c:pt>
                <c:pt idx="7275">
                  <c:v>13.1</c:v>
                </c:pt>
                <c:pt idx="7276">
                  <c:v>10</c:v>
                </c:pt>
                <c:pt idx="7277">
                  <c:v>10.1</c:v>
                </c:pt>
                <c:pt idx="7278">
                  <c:v>10</c:v>
                </c:pt>
                <c:pt idx="7279">
                  <c:v>14.4</c:v>
                </c:pt>
                <c:pt idx="7280">
                  <c:v>11.4</c:v>
                </c:pt>
                <c:pt idx="7281">
                  <c:v>11</c:v>
                </c:pt>
                <c:pt idx="7282">
                  <c:v>8.8000000000000007</c:v>
                </c:pt>
                <c:pt idx="7283">
                  <c:v>8.8000000000000007</c:v>
                </c:pt>
                <c:pt idx="7284">
                  <c:v>8</c:v>
                </c:pt>
                <c:pt idx="7285">
                  <c:v>8.3000000000000007</c:v>
                </c:pt>
                <c:pt idx="7286">
                  <c:v>9.4</c:v>
                </c:pt>
                <c:pt idx="7287">
                  <c:v>16.899999999999999</c:v>
                </c:pt>
                <c:pt idx="7288">
                  <c:v>8.1</c:v>
                </c:pt>
                <c:pt idx="7289">
                  <c:v>11.3</c:v>
                </c:pt>
                <c:pt idx="7290">
                  <c:v>9.5</c:v>
                </c:pt>
                <c:pt idx="7291">
                  <c:v>9.4</c:v>
                </c:pt>
                <c:pt idx="7292">
                  <c:v>8</c:v>
                </c:pt>
                <c:pt idx="7293">
                  <c:v>7.8</c:v>
                </c:pt>
                <c:pt idx="7294">
                  <c:v>27.6</c:v>
                </c:pt>
                <c:pt idx="7295">
                  <c:v>9</c:v>
                </c:pt>
                <c:pt idx="7296">
                  <c:v>8.6</c:v>
                </c:pt>
                <c:pt idx="7297">
                  <c:v>11</c:v>
                </c:pt>
                <c:pt idx="7298">
                  <c:v>9</c:v>
                </c:pt>
                <c:pt idx="7299">
                  <c:v>11.5</c:v>
                </c:pt>
                <c:pt idx="7300">
                  <c:v>14.7</c:v>
                </c:pt>
                <c:pt idx="7301">
                  <c:v>14.1</c:v>
                </c:pt>
                <c:pt idx="7302">
                  <c:v>16.600000000000001</c:v>
                </c:pt>
                <c:pt idx="7303">
                  <c:v>11.8</c:v>
                </c:pt>
                <c:pt idx="7304">
                  <c:v>11.5</c:v>
                </c:pt>
                <c:pt idx="7305">
                  <c:v>14.2</c:v>
                </c:pt>
                <c:pt idx="7306">
                  <c:v>12.1</c:v>
                </c:pt>
                <c:pt idx="7307">
                  <c:v>12</c:v>
                </c:pt>
                <c:pt idx="7308">
                  <c:v>9.1</c:v>
                </c:pt>
                <c:pt idx="7309">
                  <c:v>8.8000000000000007</c:v>
                </c:pt>
                <c:pt idx="7310">
                  <c:v>10.6</c:v>
                </c:pt>
                <c:pt idx="7311">
                  <c:v>10.1</c:v>
                </c:pt>
                <c:pt idx="7312">
                  <c:v>10.1</c:v>
                </c:pt>
                <c:pt idx="7313">
                  <c:v>10.1</c:v>
                </c:pt>
                <c:pt idx="7314">
                  <c:v>9.6999999999999993</c:v>
                </c:pt>
                <c:pt idx="7315">
                  <c:v>11.3</c:v>
                </c:pt>
                <c:pt idx="7316">
                  <c:v>11.7</c:v>
                </c:pt>
                <c:pt idx="7317">
                  <c:v>12.3</c:v>
                </c:pt>
                <c:pt idx="7318">
                  <c:v>10</c:v>
                </c:pt>
                <c:pt idx="7319">
                  <c:v>11.6</c:v>
                </c:pt>
                <c:pt idx="7320">
                  <c:v>15.6</c:v>
                </c:pt>
                <c:pt idx="7321">
                  <c:v>11.8</c:v>
                </c:pt>
                <c:pt idx="7322">
                  <c:v>11.1</c:v>
                </c:pt>
                <c:pt idx="7323">
                  <c:v>13.6</c:v>
                </c:pt>
                <c:pt idx="7324">
                  <c:v>9.4</c:v>
                </c:pt>
                <c:pt idx="7325">
                  <c:v>11.5</c:v>
                </c:pt>
                <c:pt idx="7326">
                  <c:v>9.3000000000000007</c:v>
                </c:pt>
                <c:pt idx="7327">
                  <c:v>9.1999999999999993</c:v>
                </c:pt>
                <c:pt idx="7328">
                  <c:v>9.3000000000000007</c:v>
                </c:pt>
                <c:pt idx="7329">
                  <c:v>15.7</c:v>
                </c:pt>
                <c:pt idx="7330">
                  <c:v>10.7</c:v>
                </c:pt>
                <c:pt idx="7331">
                  <c:v>11.3</c:v>
                </c:pt>
                <c:pt idx="7332">
                  <c:v>10.3</c:v>
                </c:pt>
                <c:pt idx="7333">
                  <c:v>12.3</c:v>
                </c:pt>
                <c:pt idx="7334">
                  <c:v>14.5</c:v>
                </c:pt>
                <c:pt idx="7335">
                  <c:v>15</c:v>
                </c:pt>
                <c:pt idx="7336">
                  <c:v>19.100000000000001</c:v>
                </c:pt>
                <c:pt idx="7337">
                  <c:v>19.899999999999999</c:v>
                </c:pt>
                <c:pt idx="7338">
                  <c:v>13.5</c:v>
                </c:pt>
                <c:pt idx="7339">
                  <c:v>12.1</c:v>
                </c:pt>
                <c:pt idx="7340">
                  <c:v>20.8</c:v>
                </c:pt>
                <c:pt idx="7341">
                  <c:v>13.2</c:v>
                </c:pt>
                <c:pt idx="7342">
                  <c:v>14.6</c:v>
                </c:pt>
                <c:pt idx="7343">
                  <c:v>14.5</c:v>
                </c:pt>
                <c:pt idx="7344">
                  <c:v>10.7</c:v>
                </c:pt>
                <c:pt idx="7345">
                  <c:v>10</c:v>
                </c:pt>
                <c:pt idx="7346">
                  <c:v>12.3</c:v>
                </c:pt>
                <c:pt idx="7347">
                  <c:v>12.7</c:v>
                </c:pt>
                <c:pt idx="7348">
                  <c:v>14.7</c:v>
                </c:pt>
                <c:pt idx="7349">
                  <c:v>22.4</c:v>
                </c:pt>
                <c:pt idx="7350">
                  <c:v>16.399999999999999</c:v>
                </c:pt>
                <c:pt idx="7351">
                  <c:v>10.3</c:v>
                </c:pt>
                <c:pt idx="7352">
                  <c:v>14.5</c:v>
                </c:pt>
                <c:pt idx="7353">
                  <c:v>14.8</c:v>
                </c:pt>
                <c:pt idx="7354">
                  <c:v>16</c:v>
                </c:pt>
                <c:pt idx="7355">
                  <c:v>16.100000000000001</c:v>
                </c:pt>
                <c:pt idx="7356">
                  <c:v>11</c:v>
                </c:pt>
                <c:pt idx="7357">
                  <c:v>12.7</c:v>
                </c:pt>
                <c:pt idx="7358">
                  <c:v>11.3</c:v>
                </c:pt>
                <c:pt idx="7359">
                  <c:v>13.8</c:v>
                </c:pt>
                <c:pt idx="7360">
                  <c:v>15.5</c:v>
                </c:pt>
                <c:pt idx="7361">
                  <c:v>9</c:v>
                </c:pt>
                <c:pt idx="7362">
                  <c:v>15.9</c:v>
                </c:pt>
                <c:pt idx="7363">
                  <c:v>16.2</c:v>
                </c:pt>
                <c:pt idx="7364">
                  <c:v>16.5</c:v>
                </c:pt>
                <c:pt idx="7365">
                  <c:v>16.100000000000001</c:v>
                </c:pt>
                <c:pt idx="7366">
                  <c:v>11.7</c:v>
                </c:pt>
                <c:pt idx="7367">
                  <c:v>11.6</c:v>
                </c:pt>
                <c:pt idx="7368">
                  <c:v>13.6</c:v>
                </c:pt>
                <c:pt idx="7369">
                  <c:v>11.7</c:v>
                </c:pt>
                <c:pt idx="7370">
                  <c:v>10</c:v>
                </c:pt>
                <c:pt idx="7371">
                  <c:v>10.1</c:v>
                </c:pt>
                <c:pt idx="7372">
                  <c:v>19.5</c:v>
                </c:pt>
                <c:pt idx="7373">
                  <c:v>18</c:v>
                </c:pt>
                <c:pt idx="7374">
                  <c:v>18.8</c:v>
                </c:pt>
                <c:pt idx="7375">
                  <c:v>12.5</c:v>
                </c:pt>
                <c:pt idx="7376">
                  <c:v>8</c:v>
                </c:pt>
                <c:pt idx="7377">
                  <c:v>10.9</c:v>
                </c:pt>
                <c:pt idx="7378">
                  <c:v>11</c:v>
                </c:pt>
                <c:pt idx="7379">
                  <c:v>6.6</c:v>
                </c:pt>
                <c:pt idx="7380">
                  <c:v>11.7</c:v>
                </c:pt>
                <c:pt idx="7381">
                  <c:v>11.8</c:v>
                </c:pt>
                <c:pt idx="7382">
                  <c:v>10</c:v>
                </c:pt>
                <c:pt idx="7383">
                  <c:v>12.6</c:v>
                </c:pt>
                <c:pt idx="7384">
                  <c:v>11.6</c:v>
                </c:pt>
                <c:pt idx="7385">
                  <c:v>21.6</c:v>
                </c:pt>
                <c:pt idx="7386">
                  <c:v>16.2</c:v>
                </c:pt>
                <c:pt idx="7387">
                  <c:v>9.1999999999999993</c:v>
                </c:pt>
                <c:pt idx="7388">
                  <c:v>6.8</c:v>
                </c:pt>
                <c:pt idx="7389">
                  <c:v>9.4</c:v>
                </c:pt>
                <c:pt idx="7390">
                  <c:v>10.1</c:v>
                </c:pt>
                <c:pt idx="7391">
                  <c:v>10.9</c:v>
                </c:pt>
                <c:pt idx="7392">
                  <c:v>12.9</c:v>
                </c:pt>
                <c:pt idx="7393">
                  <c:v>8.4</c:v>
                </c:pt>
                <c:pt idx="7394">
                  <c:v>12.8</c:v>
                </c:pt>
                <c:pt idx="7395">
                  <c:v>9.8000000000000007</c:v>
                </c:pt>
                <c:pt idx="7396">
                  <c:v>9.6</c:v>
                </c:pt>
                <c:pt idx="7397">
                  <c:v>24</c:v>
                </c:pt>
                <c:pt idx="7398">
                  <c:v>13</c:v>
                </c:pt>
                <c:pt idx="7399">
                  <c:v>14.1</c:v>
                </c:pt>
                <c:pt idx="7400">
                  <c:v>11.8</c:v>
                </c:pt>
                <c:pt idx="7401">
                  <c:v>16.7</c:v>
                </c:pt>
                <c:pt idx="7402">
                  <c:v>12.5</c:v>
                </c:pt>
                <c:pt idx="7403">
                  <c:v>14.2</c:v>
                </c:pt>
                <c:pt idx="7404">
                  <c:v>9.6</c:v>
                </c:pt>
                <c:pt idx="7405">
                  <c:v>9.1</c:v>
                </c:pt>
                <c:pt idx="7406">
                  <c:v>12.6</c:v>
                </c:pt>
                <c:pt idx="7407">
                  <c:v>10.5</c:v>
                </c:pt>
                <c:pt idx="7408">
                  <c:v>15.5</c:v>
                </c:pt>
                <c:pt idx="7409">
                  <c:v>12.8</c:v>
                </c:pt>
                <c:pt idx="7410">
                  <c:v>18.100000000000001</c:v>
                </c:pt>
                <c:pt idx="7411">
                  <c:v>13.1</c:v>
                </c:pt>
                <c:pt idx="7412">
                  <c:v>10.3</c:v>
                </c:pt>
                <c:pt idx="7413">
                  <c:v>15.8</c:v>
                </c:pt>
                <c:pt idx="7414">
                  <c:v>13.6</c:v>
                </c:pt>
                <c:pt idx="7415">
                  <c:v>12.9</c:v>
                </c:pt>
                <c:pt idx="7416">
                  <c:v>9.4</c:v>
                </c:pt>
                <c:pt idx="7417">
                  <c:v>11.5</c:v>
                </c:pt>
                <c:pt idx="7418">
                  <c:v>14.1</c:v>
                </c:pt>
                <c:pt idx="7419">
                  <c:v>12.6</c:v>
                </c:pt>
                <c:pt idx="7420">
                  <c:v>12.7</c:v>
                </c:pt>
                <c:pt idx="7421">
                  <c:v>10.9</c:v>
                </c:pt>
                <c:pt idx="7422">
                  <c:v>10.9</c:v>
                </c:pt>
                <c:pt idx="7423">
                  <c:v>19.899999999999999</c:v>
                </c:pt>
                <c:pt idx="7424">
                  <c:v>16.600000000000001</c:v>
                </c:pt>
                <c:pt idx="7425">
                  <c:v>21.2</c:v>
                </c:pt>
                <c:pt idx="7426">
                  <c:v>19</c:v>
                </c:pt>
                <c:pt idx="7427">
                  <c:v>18.7</c:v>
                </c:pt>
                <c:pt idx="7428">
                  <c:v>13.1</c:v>
                </c:pt>
                <c:pt idx="7429">
                  <c:v>11.7</c:v>
                </c:pt>
                <c:pt idx="7430">
                  <c:v>9.8000000000000007</c:v>
                </c:pt>
                <c:pt idx="7431">
                  <c:v>10.4</c:v>
                </c:pt>
                <c:pt idx="7432">
                  <c:v>12</c:v>
                </c:pt>
                <c:pt idx="7433">
                  <c:v>27.8</c:v>
                </c:pt>
                <c:pt idx="7434">
                  <c:v>18.399999999999999</c:v>
                </c:pt>
                <c:pt idx="7435">
                  <c:v>14.6</c:v>
                </c:pt>
                <c:pt idx="7436">
                  <c:v>16.5</c:v>
                </c:pt>
                <c:pt idx="7437">
                  <c:v>15.7</c:v>
                </c:pt>
                <c:pt idx="7438">
                  <c:v>15.6</c:v>
                </c:pt>
                <c:pt idx="7439">
                  <c:v>5.0999999999999996</c:v>
                </c:pt>
                <c:pt idx="7440">
                  <c:v>6.9</c:v>
                </c:pt>
                <c:pt idx="7441">
                  <c:v>5.5</c:v>
                </c:pt>
                <c:pt idx="7442">
                  <c:v>4.8</c:v>
                </c:pt>
                <c:pt idx="7443">
                  <c:v>4.5</c:v>
                </c:pt>
                <c:pt idx="7444">
                  <c:v>6.5</c:v>
                </c:pt>
                <c:pt idx="7445">
                  <c:v>5</c:v>
                </c:pt>
                <c:pt idx="7446">
                  <c:v>5.7</c:v>
                </c:pt>
                <c:pt idx="7447">
                  <c:v>7</c:v>
                </c:pt>
                <c:pt idx="7448">
                  <c:v>4.7</c:v>
                </c:pt>
                <c:pt idx="7449">
                  <c:v>5.7</c:v>
                </c:pt>
                <c:pt idx="7450">
                  <c:v>5.2</c:v>
                </c:pt>
                <c:pt idx="7451">
                  <c:v>4.7</c:v>
                </c:pt>
                <c:pt idx="7452">
                  <c:v>5.9</c:v>
                </c:pt>
                <c:pt idx="7453">
                  <c:v>6.4</c:v>
                </c:pt>
                <c:pt idx="7454">
                  <c:v>7.3</c:v>
                </c:pt>
                <c:pt idx="7455">
                  <c:v>5.5</c:v>
                </c:pt>
                <c:pt idx="7456">
                  <c:v>5.0999999999999996</c:v>
                </c:pt>
                <c:pt idx="7457">
                  <c:v>9.5</c:v>
                </c:pt>
                <c:pt idx="7458">
                  <c:v>5.4</c:v>
                </c:pt>
                <c:pt idx="7459">
                  <c:v>5.2</c:v>
                </c:pt>
                <c:pt idx="7460">
                  <c:v>8.5</c:v>
                </c:pt>
                <c:pt idx="7461">
                  <c:v>9.6</c:v>
                </c:pt>
                <c:pt idx="7462">
                  <c:v>9.3000000000000007</c:v>
                </c:pt>
                <c:pt idx="7463">
                  <c:v>6</c:v>
                </c:pt>
                <c:pt idx="7464">
                  <c:v>4.5999999999999996</c:v>
                </c:pt>
                <c:pt idx="7465">
                  <c:v>7.4</c:v>
                </c:pt>
                <c:pt idx="7466">
                  <c:v>4.7</c:v>
                </c:pt>
                <c:pt idx="7467">
                  <c:v>9.9</c:v>
                </c:pt>
                <c:pt idx="7468">
                  <c:v>4.3</c:v>
                </c:pt>
                <c:pt idx="7469">
                  <c:v>5.3</c:v>
                </c:pt>
                <c:pt idx="7470">
                  <c:v>5.5</c:v>
                </c:pt>
                <c:pt idx="7471">
                  <c:v>6.5</c:v>
                </c:pt>
                <c:pt idx="7472">
                  <c:v>5.2</c:v>
                </c:pt>
                <c:pt idx="7473">
                  <c:v>4.8</c:v>
                </c:pt>
                <c:pt idx="7474">
                  <c:v>4.7</c:v>
                </c:pt>
                <c:pt idx="7475">
                  <c:v>9.5</c:v>
                </c:pt>
                <c:pt idx="7476">
                  <c:v>6.7</c:v>
                </c:pt>
                <c:pt idx="7477">
                  <c:v>5.5</c:v>
                </c:pt>
                <c:pt idx="7478">
                  <c:v>5.3</c:v>
                </c:pt>
                <c:pt idx="7479">
                  <c:v>6.4</c:v>
                </c:pt>
                <c:pt idx="7480">
                  <c:v>5.0999999999999996</c:v>
                </c:pt>
                <c:pt idx="7481">
                  <c:v>6.4</c:v>
                </c:pt>
                <c:pt idx="7482">
                  <c:v>5.0999999999999996</c:v>
                </c:pt>
                <c:pt idx="7483">
                  <c:v>7</c:v>
                </c:pt>
                <c:pt idx="7484">
                  <c:v>8.6</c:v>
                </c:pt>
                <c:pt idx="7485">
                  <c:v>12.2</c:v>
                </c:pt>
                <c:pt idx="7486">
                  <c:v>6.4</c:v>
                </c:pt>
                <c:pt idx="7487">
                  <c:v>7.7</c:v>
                </c:pt>
                <c:pt idx="7488">
                  <c:v>5.6</c:v>
                </c:pt>
                <c:pt idx="7489">
                  <c:v>4.7</c:v>
                </c:pt>
                <c:pt idx="7490">
                  <c:v>5.9</c:v>
                </c:pt>
                <c:pt idx="7491">
                  <c:v>4.8</c:v>
                </c:pt>
                <c:pt idx="7492">
                  <c:v>9.6</c:v>
                </c:pt>
                <c:pt idx="7493">
                  <c:v>6.1</c:v>
                </c:pt>
                <c:pt idx="7494">
                  <c:v>8</c:v>
                </c:pt>
                <c:pt idx="7495">
                  <c:v>5.8</c:v>
                </c:pt>
                <c:pt idx="7496">
                  <c:v>6.2</c:v>
                </c:pt>
                <c:pt idx="7497">
                  <c:v>9</c:v>
                </c:pt>
                <c:pt idx="7498">
                  <c:v>7.5</c:v>
                </c:pt>
                <c:pt idx="7499">
                  <c:v>6.3</c:v>
                </c:pt>
                <c:pt idx="7500">
                  <c:v>7.5</c:v>
                </c:pt>
                <c:pt idx="7501">
                  <c:v>7.1</c:v>
                </c:pt>
                <c:pt idx="7502">
                  <c:v>9.1999999999999993</c:v>
                </c:pt>
                <c:pt idx="7503">
                  <c:v>5.4</c:v>
                </c:pt>
                <c:pt idx="7504">
                  <c:v>5.9</c:v>
                </c:pt>
                <c:pt idx="7505">
                  <c:v>4</c:v>
                </c:pt>
                <c:pt idx="7506">
                  <c:v>6.2</c:v>
                </c:pt>
                <c:pt idx="7507">
                  <c:v>5.5</c:v>
                </c:pt>
                <c:pt idx="7508">
                  <c:v>6.8</c:v>
                </c:pt>
                <c:pt idx="7509">
                  <c:v>8</c:v>
                </c:pt>
                <c:pt idx="7510">
                  <c:v>5.6</c:v>
                </c:pt>
                <c:pt idx="7511">
                  <c:v>6.6</c:v>
                </c:pt>
                <c:pt idx="7512">
                  <c:v>8.8000000000000007</c:v>
                </c:pt>
                <c:pt idx="7513">
                  <c:v>11.6</c:v>
                </c:pt>
                <c:pt idx="7514">
                  <c:v>5.7</c:v>
                </c:pt>
                <c:pt idx="7515">
                  <c:v>7.8</c:v>
                </c:pt>
                <c:pt idx="7516">
                  <c:v>6.3</c:v>
                </c:pt>
                <c:pt idx="7517">
                  <c:v>7.8</c:v>
                </c:pt>
                <c:pt idx="7518">
                  <c:v>9.9</c:v>
                </c:pt>
                <c:pt idx="7519">
                  <c:v>8.5</c:v>
                </c:pt>
                <c:pt idx="7520">
                  <c:v>9.6999999999999993</c:v>
                </c:pt>
                <c:pt idx="7521">
                  <c:v>10</c:v>
                </c:pt>
                <c:pt idx="7522">
                  <c:v>9.3000000000000007</c:v>
                </c:pt>
                <c:pt idx="7523">
                  <c:v>6.3</c:v>
                </c:pt>
                <c:pt idx="7524">
                  <c:v>5.6</c:v>
                </c:pt>
                <c:pt idx="7525">
                  <c:v>6.7</c:v>
                </c:pt>
                <c:pt idx="7526">
                  <c:v>12.2</c:v>
                </c:pt>
                <c:pt idx="7527">
                  <c:v>9.6</c:v>
                </c:pt>
                <c:pt idx="7528">
                  <c:v>11.2</c:v>
                </c:pt>
                <c:pt idx="7529">
                  <c:v>6.5</c:v>
                </c:pt>
                <c:pt idx="7530">
                  <c:v>6.9</c:v>
                </c:pt>
                <c:pt idx="7531">
                  <c:v>6.9</c:v>
                </c:pt>
                <c:pt idx="7532">
                  <c:v>5.4</c:v>
                </c:pt>
                <c:pt idx="7533">
                  <c:v>5.7</c:v>
                </c:pt>
                <c:pt idx="7534">
                  <c:v>5.9</c:v>
                </c:pt>
                <c:pt idx="7535">
                  <c:v>7.1</c:v>
                </c:pt>
                <c:pt idx="7536">
                  <c:v>8.6</c:v>
                </c:pt>
                <c:pt idx="7537">
                  <c:v>12.3</c:v>
                </c:pt>
                <c:pt idx="7538">
                  <c:v>11.9</c:v>
                </c:pt>
                <c:pt idx="7539">
                  <c:v>8.9</c:v>
                </c:pt>
                <c:pt idx="7540">
                  <c:v>9.6</c:v>
                </c:pt>
                <c:pt idx="7541">
                  <c:v>8.4</c:v>
                </c:pt>
                <c:pt idx="7542">
                  <c:v>6.2</c:v>
                </c:pt>
                <c:pt idx="7543">
                  <c:v>8.6</c:v>
                </c:pt>
                <c:pt idx="7544">
                  <c:v>8.6999999999999993</c:v>
                </c:pt>
                <c:pt idx="7545">
                  <c:v>6.8</c:v>
                </c:pt>
                <c:pt idx="7546">
                  <c:v>8.1999999999999993</c:v>
                </c:pt>
                <c:pt idx="7547">
                  <c:v>8.6</c:v>
                </c:pt>
                <c:pt idx="7548">
                  <c:v>10.1</c:v>
                </c:pt>
                <c:pt idx="7549">
                  <c:v>11.6</c:v>
                </c:pt>
                <c:pt idx="7550">
                  <c:v>11.4</c:v>
                </c:pt>
                <c:pt idx="7551">
                  <c:v>6.5</c:v>
                </c:pt>
                <c:pt idx="7552">
                  <c:v>9.8000000000000007</c:v>
                </c:pt>
                <c:pt idx="7553">
                  <c:v>10.9</c:v>
                </c:pt>
                <c:pt idx="7554">
                  <c:v>4.8</c:v>
                </c:pt>
                <c:pt idx="7555">
                  <c:v>4.5999999999999996</c:v>
                </c:pt>
                <c:pt idx="7556">
                  <c:v>6.9</c:v>
                </c:pt>
                <c:pt idx="7557">
                  <c:v>5.8</c:v>
                </c:pt>
                <c:pt idx="7558">
                  <c:v>8.9</c:v>
                </c:pt>
                <c:pt idx="7559">
                  <c:v>8.6999999999999993</c:v>
                </c:pt>
                <c:pt idx="7560">
                  <c:v>6</c:v>
                </c:pt>
                <c:pt idx="7561">
                  <c:v>10.9</c:v>
                </c:pt>
                <c:pt idx="7562">
                  <c:v>12.8</c:v>
                </c:pt>
                <c:pt idx="7563">
                  <c:v>18.7</c:v>
                </c:pt>
                <c:pt idx="7564">
                  <c:v>9.1</c:v>
                </c:pt>
                <c:pt idx="7565">
                  <c:v>5.8</c:v>
                </c:pt>
                <c:pt idx="7566">
                  <c:v>5.2</c:v>
                </c:pt>
                <c:pt idx="7567">
                  <c:v>6.5</c:v>
                </c:pt>
                <c:pt idx="7568">
                  <c:v>11.7</c:v>
                </c:pt>
                <c:pt idx="7569">
                  <c:v>9.8000000000000007</c:v>
                </c:pt>
                <c:pt idx="7570">
                  <c:v>6.4</c:v>
                </c:pt>
                <c:pt idx="7571">
                  <c:v>8.5</c:v>
                </c:pt>
                <c:pt idx="7572">
                  <c:v>11.9</c:v>
                </c:pt>
                <c:pt idx="7573">
                  <c:v>7.4</c:v>
                </c:pt>
                <c:pt idx="7574">
                  <c:v>6.5</c:v>
                </c:pt>
                <c:pt idx="7575">
                  <c:v>8.3000000000000007</c:v>
                </c:pt>
                <c:pt idx="7576">
                  <c:v>6.8</c:v>
                </c:pt>
                <c:pt idx="7577">
                  <c:v>5.0999999999999996</c:v>
                </c:pt>
                <c:pt idx="7578">
                  <c:v>5.9</c:v>
                </c:pt>
                <c:pt idx="7579">
                  <c:v>6.8</c:v>
                </c:pt>
                <c:pt idx="7580">
                  <c:v>9.8000000000000007</c:v>
                </c:pt>
                <c:pt idx="7581">
                  <c:v>12.2</c:v>
                </c:pt>
                <c:pt idx="7582">
                  <c:v>9.9</c:v>
                </c:pt>
                <c:pt idx="7583">
                  <c:v>13.2</c:v>
                </c:pt>
                <c:pt idx="7584">
                  <c:v>12.6</c:v>
                </c:pt>
                <c:pt idx="7585">
                  <c:v>10.8</c:v>
                </c:pt>
                <c:pt idx="7586">
                  <c:v>8.1999999999999993</c:v>
                </c:pt>
                <c:pt idx="7587">
                  <c:v>7.4</c:v>
                </c:pt>
                <c:pt idx="7588">
                  <c:v>6.3</c:v>
                </c:pt>
                <c:pt idx="7589">
                  <c:v>8.5</c:v>
                </c:pt>
                <c:pt idx="7590">
                  <c:v>7.3</c:v>
                </c:pt>
                <c:pt idx="7591">
                  <c:v>6.1</c:v>
                </c:pt>
                <c:pt idx="7592">
                  <c:v>8.5</c:v>
                </c:pt>
                <c:pt idx="7593">
                  <c:v>8.3000000000000007</c:v>
                </c:pt>
                <c:pt idx="7594">
                  <c:v>10.6</c:v>
                </c:pt>
                <c:pt idx="7595">
                  <c:v>11.6</c:v>
                </c:pt>
                <c:pt idx="7596">
                  <c:v>13.8</c:v>
                </c:pt>
                <c:pt idx="7597">
                  <c:v>12.5</c:v>
                </c:pt>
                <c:pt idx="7598">
                  <c:v>8.8000000000000007</c:v>
                </c:pt>
                <c:pt idx="7599">
                  <c:v>7.1</c:v>
                </c:pt>
                <c:pt idx="7600">
                  <c:v>6.2</c:v>
                </c:pt>
                <c:pt idx="7601">
                  <c:v>6.9</c:v>
                </c:pt>
                <c:pt idx="7602">
                  <c:v>6.1</c:v>
                </c:pt>
                <c:pt idx="7603">
                  <c:v>6.9</c:v>
                </c:pt>
                <c:pt idx="7604">
                  <c:v>5.6</c:v>
                </c:pt>
                <c:pt idx="7605">
                  <c:v>7.1</c:v>
                </c:pt>
                <c:pt idx="7606">
                  <c:v>9.1</c:v>
                </c:pt>
                <c:pt idx="7607">
                  <c:v>7.4</c:v>
                </c:pt>
                <c:pt idx="7608">
                  <c:v>15.2</c:v>
                </c:pt>
                <c:pt idx="7609">
                  <c:v>12.6</c:v>
                </c:pt>
                <c:pt idx="7610">
                  <c:v>14.3</c:v>
                </c:pt>
                <c:pt idx="7611">
                  <c:v>18</c:v>
                </c:pt>
                <c:pt idx="7612">
                  <c:v>13</c:v>
                </c:pt>
                <c:pt idx="7613">
                  <c:v>9.9</c:v>
                </c:pt>
                <c:pt idx="7614">
                  <c:v>7.7</c:v>
                </c:pt>
                <c:pt idx="7615">
                  <c:v>8.1</c:v>
                </c:pt>
                <c:pt idx="7616">
                  <c:v>5.8</c:v>
                </c:pt>
                <c:pt idx="7617">
                  <c:v>6.6</c:v>
                </c:pt>
                <c:pt idx="7618">
                  <c:v>6.4</c:v>
                </c:pt>
                <c:pt idx="7619">
                  <c:v>6.2</c:v>
                </c:pt>
                <c:pt idx="7620">
                  <c:v>8.9</c:v>
                </c:pt>
                <c:pt idx="7621">
                  <c:v>9.9</c:v>
                </c:pt>
                <c:pt idx="7622">
                  <c:v>14</c:v>
                </c:pt>
                <c:pt idx="7623">
                  <c:v>15.5</c:v>
                </c:pt>
                <c:pt idx="7624">
                  <c:v>11.1</c:v>
                </c:pt>
                <c:pt idx="7625">
                  <c:v>12.3</c:v>
                </c:pt>
                <c:pt idx="7626">
                  <c:v>7.1</c:v>
                </c:pt>
                <c:pt idx="7627">
                  <c:v>6.4</c:v>
                </c:pt>
                <c:pt idx="7628">
                  <c:v>5.8</c:v>
                </c:pt>
                <c:pt idx="7629">
                  <c:v>7.1</c:v>
                </c:pt>
                <c:pt idx="7630">
                  <c:v>7.7</c:v>
                </c:pt>
                <c:pt idx="7631">
                  <c:v>8.5</c:v>
                </c:pt>
                <c:pt idx="7632">
                  <c:v>8.4</c:v>
                </c:pt>
                <c:pt idx="7633">
                  <c:v>7.3</c:v>
                </c:pt>
                <c:pt idx="7634">
                  <c:v>13.9</c:v>
                </c:pt>
                <c:pt idx="7635">
                  <c:v>12</c:v>
                </c:pt>
                <c:pt idx="7636">
                  <c:v>17.100000000000001</c:v>
                </c:pt>
                <c:pt idx="7637">
                  <c:v>10.3</c:v>
                </c:pt>
                <c:pt idx="7638">
                  <c:v>9.6</c:v>
                </c:pt>
                <c:pt idx="7639">
                  <c:v>7.1</c:v>
                </c:pt>
                <c:pt idx="7640">
                  <c:v>6.1</c:v>
                </c:pt>
                <c:pt idx="7641">
                  <c:v>5.3</c:v>
                </c:pt>
                <c:pt idx="7642">
                  <c:v>4.8</c:v>
                </c:pt>
                <c:pt idx="7643">
                  <c:v>5.0999999999999996</c:v>
                </c:pt>
                <c:pt idx="7644">
                  <c:v>6.5</c:v>
                </c:pt>
                <c:pt idx="7645">
                  <c:v>6.7</c:v>
                </c:pt>
                <c:pt idx="7646">
                  <c:v>8.5</c:v>
                </c:pt>
                <c:pt idx="7647">
                  <c:v>9.8000000000000007</c:v>
                </c:pt>
                <c:pt idx="7648">
                  <c:v>12.8</c:v>
                </c:pt>
                <c:pt idx="7649">
                  <c:v>12</c:v>
                </c:pt>
                <c:pt idx="7650">
                  <c:v>13.1</c:v>
                </c:pt>
                <c:pt idx="7651">
                  <c:v>17.3</c:v>
                </c:pt>
                <c:pt idx="7652">
                  <c:v>11.1</c:v>
                </c:pt>
                <c:pt idx="7653">
                  <c:v>8.3000000000000007</c:v>
                </c:pt>
                <c:pt idx="7654">
                  <c:v>8.1999999999999993</c:v>
                </c:pt>
                <c:pt idx="7655">
                  <c:v>9.4</c:v>
                </c:pt>
                <c:pt idx="7656">
                  <c:v>6.1</c:v>
                </c:pt>
                <c:pt idx="7657">
                  <c:v>6.3</c:v>
                </c:pt>
                <c:pt idx="7658">
                  <c:v>7.1</c:v>
                </c:pt>
                <c:pt idx="7659">
                  <c:v>8.3000000000000007</c:v>
                </c:pt>
                <c:pt idx="7660">
                  <c:v>8.6</c:v>
                </c:pt>
                <c:pt idx="7661">
                  <c:v>9.6999999999999993</c:v>
                </c:pt>
                <c:pt idx="7662">
                  <c:v>10.3</c:v>
                </c:pt>
                <c:pt idx="7663">
                  <c:v>12.5</c:v>
                </c:pt>
                <c:pt idx="7664">
                  <c:v>10.5</c:v>
                </c:pt>
                <c:pt idx="7665">
                  <c:v>15.4</c:v>
                </c:pt>
                <c:pt idx="7666">
                  <c:v>14.9</c:v>
                </c:pt>
                <c:pt idx="7667">
                  <c:v>16.399999999999999</c:v>
                </c:pt>
                <c:pt idx="7668">
                  <c:v>18.5</c:v>
                </c:pt>
                <c:pt idx="7669">
                  <c:v>13.2</c:v>
                </c:pt>
                <c:pt idx="7670">
                  <c:v>10.5</c:v>
                </c:pt>
                <c:pt idx="7671">
                  <c:v>8.9</c:v>
                </c:pt>
                <c:pt idx="7672">
                  <c:v>8.1999999999999993</c:v>
                </c:pt>
                <c:pt idx="7673">
                  <c:v>8</c:v>
                </c:pt>
                <c:pt idx="7674">
                  <c:v>8.1999999999999993</c:v>
                </c:pt>
                <c:pt idx="7675">
                  <c:v>12.4</c:v>
                </c:pt>
                <c:pt idx="7676">
                  <c:v>5.3</c:v>
                </c:pt>
                <c:pt idx="7677">
                  <c:v>7.4</c:v>
                </c:pt>
                <c:pt idx="7678">
                  <c:v>8.8000000000000007</c:v>
                </c:pt>
                <c:pt idx="7679">
                  <c:v>6.5</c:v>
                </c:pt>
                <c:pt idx="7680">
                  <c:v>5.9</c:v>
                </c:pt>
                <c:pt idx="7681">
                  <c:v>8</c:v>
                </c:pt>
                <c:pt idx="7682">
                  <c:v>7.3</c:v>
                </c:pt>
                <c:pt idx="7683">
                  <c:v>12.4</c:v>
                </c:pt>
                <c:pt idx="7684">
                  <c:v>12</c:v>
                </c:pt>
                <c:pt idx="7685">
                  <c:v>10</c:v>
                </c:pt>
                <c:pt idx="7686">
                  <c:v>7</c:v>
                </c:pt>
                <c:pt idx="7687">
                  <c:v>8.4</c:v>
                </c:pt>
                <c:pt idx="7688">
                  <c:v>5.5</c:v>
                </c:pt>
                <c:pt idx="7689">
                  <c:v>6.8</c:v>
                </c:pt>
                <c:pt idx="7690">
                  <c:v>6.1</c:v>
                </c:pt>
                <c:pt idx="7691">
                  <c:v>5.7</c:v>
                </c:pt>
                <c:pt idx="7692">
                  <c:v>5.9</c:v>
                </c:pt>
                <c:pt idx="7693">
                  <c:v>7.4</c:v>
                </c:pt>
                <c:pt idx="7694">
                  <c:v>8.4</c:v>
                </c:pt>
                <c:pt idx="7695">
                  <c:v>10.4</c:v>
                </c:pt>
                <c:pt idx="7696">
                  <c:v>10.6</c:v>
                </c:pt>
                <c:pt idx="7697">
                  <c:v>15</c:v>
                </c:pt>
                <c:pt idx="7698">
                  <c:v>11.3</c:v>
                </c:pt>
                <c:pt idx="7699">
                  <c:v>12.3</c:v>
                </c:pt>
                <c:pt idx="7700">
                  <c:v>10.6</c:v>
                </c:pt>
                <c:pt idx="7701">
                  <c:v>7.2</c:v>
                </c:pt>
                <c:pt idx="7702">
                  <c:v>9.8000000000000007</c:v>
                </c:pt>
                <c:pt idx="7703">
                  <c:v>9.1</c:v>
                </c:pt>
                <c:pt idx="7704">
                  <c:v>7.7</c:v>
                </c:pt>
                <c:pt idx="7705">
                  <c:v>7.7</c:v>
                </c:pt>
                <c:pt idx="7706">
                  <c:v>7.2</c:v>
                </c:pt>
                <c:pt idx="7707">
                  <c:v>8.6999999999999993</c:v>
                </c:pt>
                <c:pt idx="7708">
                  <c:v>8</c:v>
                </c:pt>
                <c:pt idx="7709">
                  <c:v>10.8</c:v>
                </c:pt>
                <c:pt idx="7710">
                  <c:v>18.3</c:v>
                </c:pt>
                <c:pt idx="7711">
                  <c:v>18.399999999999999</c:v>
                </c:pt>
                <c:pt idx="7712">
                  <c:v>14</c:v>
                </c:pt>
                <c:pt idx="7713">
                  <c:v>12.6</c:v>
                </c:pt>
                <c:pt idx="7714">
                  <c:v>9.6</c:v>
                </c:pt>
                <c:pt idx="7715">
                  <c:v>8.3000000000000007</c:v>
                </c:pt>
                <c:pt idx="7716">
                  <c:v>8.8000000000000007</c:v>
                </c:pt>
                <c:pt idx="7717">
                  <c:v>7.9</c:v>
                </c:pt>
                <c:pt idx="7718">
                  <c:v>8.1999999999999993</c:v>
                </c:pt>
                <c:pt idx="7719">
                  <c:v>10.4</c:v>
                </c:pt>
                <c:pt idx="7720">
                  <c:v>9</c:v>
                </c:pt>
                <c:pt idx="7721">
                  <c:v>10.4</c:v>
                </c:pt>
                <c:pt idx="7722">
                  <c:v>10.4</c:v>
                </c:pt>
                <c:pt idx="7723">
                  <c:v>13</c:v>
                </c:pt>
                <c:pt idx="7724">
                  <c:v>17.2</c:v>
                </c:pt>
                <c:pt idx="7725">
                  <c:v>17.899999999999999</c:v>
                </c:pt>
                <c:pt idx="7726">
                  <c:v>14.6</c:v>
                </c:pt>
                <c:pt idx="7727">
                  <c:v>10.199999999999999</c:v>
                </c:pt>
                <c:pt idx="7728">
                  <c:v>8.9</c:v>
                </c:pt>
                <c:pt idx="7729">
                  <c:v>6.3</c:v>
                </c:pt>
                <c:pt idx="7730">
                  <c:v>6.5</c:v>
                </c:pt>
                <c:pt idx="7731">
                  <c:v>9.3000000000000007</c:v>
                </c:pt>
                <c:pt idx="7732">
                  <c:v>8.5</c:v>
                </c:pt>
                <c:pt idx="7733">
                  <c:v>12.3</c:v>
                </c:pt>
                <c:pt idx="7734">
                  <c:v>9.1999999999999993</c:v>
                </c:pt>
                <c:pt idx="7735">
                  <c:v>7.8</c:v>
                </c:pt>
                <c:pt idx="7736">
                  <c:v>14.7</c:v>
                </c:pt>
                <c:pt idx="7737">
                  <c:v>13.9</c:v>
                </c:pt>
                <c:pt idx="7738">
                  <c:v>25.8</c:v>
                </c:pt>
                <c:pt idx="7739">
                  <c:v>17.600000000000001</c:v>
                </c:pt>
                <c:pt idx="7740">
                  <c:v>14.2</c:v>
                </c:pt>
                <c:pt idx="7741">
                  <c:v>12.1</c:v>
                </c:pt>
                <c:pt idx="7742">
                  <c:v>7.5</c:v>
                </c:pt>
                <c:pt idx="7743">
                  <c:v>11.6</c:v>
                </c:pt>
                <c:pt idx="7744">
                  <c:v>8.9</c:v>
                </c:pt>
                <c:pt idx="7745">
                  <c:v>7.6</c:v>
                </c:pt>
                <c:pt idx="7746">
                  <c:v>8.4</c:v>
                </c:pt>
                <c:pt idx="7747">
                  <c:v>10.8</c:v>
                </c:pt>
                <c:pt idx="7748">
                  <c:v>9.6</c:v>
                </c:pt>
                <c:pt idx="7749">
                  <c:v>11.6</c:v>
                </c:pt>
                <c:pt idx="7750">
                  <c:v>15.2</c:v>
                </c:pt>
                <c:pt idx="7751">
                  <c:v>19.7</c:v>
                </c:pt>
                <c:pt idx="7752">
                  <c:v>11.7</c:v>
                </c:pt>
                <c:pt idx="7753">
                  <c:v>6.4</c:v>
                </c:pt>
                <c:pt idx="7754">
                  <c:v>7.5</c:v>
                </c:pt>
                <c:pt idx="7755">
                  <c:v>18.3</c:v>
                </c:pt>
                <c:pt idx="7756">
                  <c:v>15</c:v>
                </c:pt>
                <c:pt idx="7757">
                  <c:v>10.3</c:v>
                </c:pt>
                <c:pt idx="7758">
                  <c:v>13</c:v>
                </c:pt>
                <c:pt idx="7759">
                  <c:v>10.199999999999999</c:v>
                </c:pt>
                <c:pt idx="7760">
                  <c:v>9.6</c:v>
                </c:pt>
                <c:pt idx="7761">
                  <c:v>11.2</c:v>
                </c:pt>
                <c:pt idx="7762">
                  <c:v>11.6</c:v>
                </c:pt>
                <c:pt idx="7763">
                  <c:v>16.7</c:v>
                </c:pt>
                <c:pt idx="7764">
                  <c:v>15.5</c:v>
                </c:pt>
                <c:pt idx="7765">
                  <c:v>10.199999999999999</c:v>
                </c:pt>
                <c:pt idx="7766">
                  <c:v>15.8</c:v>
                </c:pt>
                <c:pt idx="7767">
                  <c:v>11</c:v>
                </c:pt>
                <c:pt idx="7768">
                  <c:v>10.9</c:v>
                </c:pt>
                <c:pt idx="7769">
                  <c:v>11.9</c:v>
                </c:pt>
                <c:pt idx="7770">
                  <c:v>11.5</c:v>
                </c:pt>
                <c:pt idx="7771">
                  <c:v>9.5</c:v>
                </c:pt>
                <c:pt idx="7772">
                  <c:v>9.8000000000000007</c:v>
                </c:pt>
                <c:pt idx="7773">
                  <c:v>10.6</c:v>
                </c:pt>
                <c:pt idx="7774">
                  <c:v>11.5</c:v>
                </c:pt>
                <c:pt idx="7775">
                  <c:v>9</c:v>
                </c:pt>
                <c:pt idx="7776">
                  <c:v>11.2</c:v>
                </c:pt>
                <c:pt idx="7777">
                  <c:v>10.6</c:v>
                </c:pt>
                <c:pt idx="7778">
                  <c:v>10.7</c:v>
                </c:pt>
                <c:pt idx="7779">
                  <c:v>11.4</c:v>
                </c:pt>
                <c:pt idx="7780">
                  <c:v>10.5</c:v>
                </c:pt>
                <c:pt idx="7781">
                  <c:v>13</c:v>
                </c:pt>
                <c:pt idx="7782">
                  <c:v>11.3</c:v>
                </c:pt>
                <c:pt idx="7783">
                  <c:v>10.199999999999999</c:v>
                </c:pt>
                <c:pt idx="7784">
                  <c:v>9.6</c:v>
                </c:pt>
                <c:pt idx="7785">
                  <c:v>9.9</c:v>
                </c:pt>
                <c:pt idx="7786">
                  <c:v>10.7</c:v>
                </c:pt>
                <c:pt idx="7787">
                  <c:v>15</c:v>
                </c:pt>
                <c:pt idx="7788">
                  <c:v>15.7</c:v>
                </c:pt>
                <c:pt idx="7789">
                  <c:v>14.9</c:v>
                </c:pt>
                <c:pt idx="7790">
                  <c:v>12.4</c:v>
                </c:pt>
                <c:pt idx="7791">
                  <c:v>10.8</c:v>
                </c:pt>
                <c:pt idx="7792">
                  <c:v>9.6999999999999993</c:v>
                </c:pt>
                <c:pt idx="7793">
                  <c:v>11.2</c:v>
                </c:pt>
                <c:pt idx="7794">
                  <c:v>10.1</c:v>
                </c:pt>
                <c:pt idx="7795">
                  <c:v>9.6999999999999993</c:v>
                </c:pt>
                <c:pt idx="7796">
                  <c:v>9.1999999999999993</c:v>
                </c:pt>
                <c:pt idx="7797">
                  <c:v>11.1</c:v>
                </c:pt>
                <c:pt idx="7798">
                  <c:v>11.6</c:v>
                </c:pt>
                <c:pt idx="7799">
                  <c:v>11.1</c:v>
                </c:pt>
                <c:pt idx="7800">
                  <c:v>15</c:v>
                </c:pt>
                <c:pt idx="7801">
                  <c:v>13.3</c:v>
                </c:pt>
                <c:pt idx="7802">
                  <c:v>13.6</c:v>
                </c:pt>
                <c:pt idx="7803">
                  <c:v>11.2</c:v>
                </c:pt>
                <c:pt idx="7804">
                  <c:v>9.6</c:v>
                </c:pt>
                <c:pt idx="7805">
                  <c:v>10.4</c:v>
                </c:pt>
                <c:pt idx="7806">
                  <c:v>9.5</c:v>
                </c:pt>
                <c:pt idx="7807">
                  <c:v>14.2</c:v>
                </c:pt>
                <c:pt idx="7808">
                  <c:v>19.2</c:v>
                </c:pt>
                <c:pt idx="7809">
                  <c:v>17.899999999999999</c:v>
                </c:pt>
                <c:pt idx="7810">
                  <c:v>15.5</c:v>
                </c:pt>
                <c:pt idx="7811">
                  <c:v>14.9</c:v>
                </c:pt>
                <c:pt idx="7812">
                  <c:v>13.5</c:v>
                </c:pt>
                <c:pt idx="7813">
                  <c:v>13</c:v>
                </c:pt>
                <c:pt idx="7814">
                  <c:v>11.4</c:v>
                </c:pt>
                <c:pt idx="7815">
                  <c:v>13.4</c:v>
                </c:pt>
                <c:pt idx="7816">
                  <c:v>17.5</c:v>
                </c:pt>
                <c:pt idx="7817">
                  <c:v>15.6</c:v>
                </c:pt>
                <c:pt idx="7818">
                  <c:v>15.5</c:v>
                </c:pt>
                <c:pt idx="7819">
                  <c:v>14.3</c:v>
                </c:pt>
                <c:pt idx="7820">
                  <c:v>14.2</c:v>
                </c:pt>
                <c:pt idx="7821">
                  <c:v>12.3</c:v>
                </c:pt>
                <c:pt idx="7822">
                  <c:v>17.8</c:v>
                </c:pt>
                <c:pt idx="7823">
                  <c:v>14</c:v>
                </c:pt>
                <c:pt idx="7824">
                  <c:v>12.3</c:v>
                </c:pt>
                <c:pt idx="7825">
                  <c:v>9.8000000000000007</c:v>
                </c:pt>
                <c:pt idx="7826">
                  <c:v>12.5</c:v>
                </c:pt>
                <c:pt idx="7827">
                  <c:v>12.6</c:v>
                </c:pt>
                <c:pt idx="7828">
                  <c:v>14.7</c:v>
                </c:pt>
                <c:pt idx="7829">
                  <c:v>20.2</c:v>
                </c:pt>
                <c:pt idx="7830">
                  <c:v>10.9</c:v>
                </c:pt>
                <c:pt idx="7831">
                  <c:v>11</c:v>
                </c:pt>
                <c:pt idx="7832">
                  <c:v>10.6</c:v>
                </c:pt>
                <c:pt idx="7833">
                  <c:v>10.1</c:v>
                </c:pt>
                <c:pt idx="7834">
                  <c:v>16.2</c:v>
                </c:pt>
                <c:pt idx="7835">
                  <c:v>14.2</c:v>
                </c:pt>
                <c:pt idx="7836">
                  <c:v>8.4</c:v>
                </c:pt>
                <c:pt idx="7837">
                  <c:v>10.7</c:v>
                </c:pt>
                <c:pt idx="7838">
                  <c:v>9.9</c:v>
                </c:pt>
                <c:pt idx="7839">
                  <c:v>9.1</c:v>
                </c:pt>
                <c:pt idx="7840">
                  <c:v>11.5</c:v>
                </c:pt>
                <c:pt idx="7841">
                  <c:v>13.8</c:v>
                </c:pt>
                <c:pt idx="7842">
                  <c:v>16</c:v>
                </c:pt>
                <c:pt idx="7843">
                  <c:v>11</c:v>
                </c:pt>
                <c:pt idx="7844">
                  <c:v>17</c:v>
                </c:pt>
                <c:pt idx="7845">
                  <c:v>16.2</c:v>
                </c:pt>
                <c:pt idx="7846">
                  <c:v>14.5</c:v>
                </c:pt>
                <c:pt idx="7847">
                  <c:v>11.8</c:v>
                </c:pt>
                <c:pt idx="7848">
                  <c:v>15.4</c:v>
                </c:pt>
                <c:pt idx="7849">
                  <c:v>13.8</c:v>
                </c:pt>
                <c:pt idx="7850">
                  <c:v>10.6</c:v>
                </c:pt>
                <c:pt idx="7851">
                  <c:v>17.100000000000001</c:v>
                </c:pt>
                <c:pt idx="7852">
                  <c:v>16</c:v>
                </c:pt>
                <c:pt idx="7853">
                  <c:v>16.5</c:v>
                </c:pt>
                <c:pt idx="7854">
                  <c:v>13.6</c:v>
                </c:pt>
                <c:pt idx="7855">
                  <c:v>10.8</c:v>
                </c:pt>
                <c:pt idx="7856">
                  <c:v>12.3</c:v>
                </c:pt>
                <c:pt idx="7857">
                  <c:v>12.2</c:v>
                </c:pt>
                <c:pt idx="7858">
                  <c:v>11.4</c:v>
                </c:pt>
                <c:pt idx="7859">
                  <c:v>11.7</c:v>
                </c:pt>
                <c:pt idx="7860">
                  <c:v>9.8000000000000007</c:v>
                </c:pt>
                <c:pt idx="7861">
                  <c:v>11.4</c:v>
                </c:pt>
                <c:pt idx="7862">
                  <c:v>7.3</c:v>
                </c:pt>
                <c:pt idx="7863">
                  <c:v>11.6</c:v>
                </c:pt>
                <c:pt idx="7864">
                  <c:v>11.5</c:v>
                </c:pt>
                <c:pt idx="7865">
                  <c:v>12.5</c:v>
                </c:pt>
                <c:pt idx="7866">
                  <c:v>15.6</c:v>
                </c:pt>
                <c:pt idx="7867">
                  <c:v>18</c:v>
                </c:pt>
                <c:pt idx="7868">
                  <c:v>7.9</c:v>
                </c:pt>
                <c:pt idx="7869">
                  <c:v>5.8</c:v>
                </c:pt>
                <c:pt idx="7870">
                  <c:v>19.100000000000001</c:v>
                </c:pt>
                <c:pt idx="7871">
                  <c:v>12.5</c:v>
                </c:pt>
                <c:pt idx="7872">
                  <c:v>13.6</c:v>
                </c:pt>
                <c:pt idx="7873">
                  <c:v>12</c:v>
                </c:pt>
                <c:pt idx="7874">
                  <c:v>8.5</c:v>
                </c:pt>
                <c:pt idx="7875">
                  <c:v>8.3000000000000007</c:v>
                </c:pt>
                <c:pt idx="7876">
                  <c:v>11.9</c:v>
                </c:pt>
                <c:pt idx="7877">
                  <c:v>10.4</c:v>
                </c:pt>
                <c:pt idx="7878">
                  <c:v>12.9</c:v>
                </c:pt>
                <c:pt idx="7879">
                  <c:v>24.3</c:v>
                </c:pt>
                <c:pt idx="7880">
                  <c:v>12.9</c:v>
                </c:pt>
                <c:pt idx="7881">
                  <c:v>9.3000000000000007</c:v>
                </c:pt>
                <c:pt idx="7882">
                  <c:v>23</c:v>
                </c:pt>
                <c:pt idx="7883">
                  <c:v>15.3</c:v>
                </c:pt>
                <c:pt idx="7884">
                  <c:v>14.1</c:v>
                </c:pt>
                <c:pt idx="7885">
                  <c:v>12.6</c:v>
                </c:pt>
                <c:pt idx="7886">
                  <c:v>12.8</c:v>
                </c:pt>
                <c:pt idx="7887">
                  <c:v>9.9</c:v>
                </c:pt>
                <c:pt idx="7888">
                  <c:v>14.9</c:v>
                </c:pt>
                <c:pt idx="7889">
                  <c:v>12</c:v>
                </c:pt>
                <c:pt idx="7890">
                  <c:v>12.2</c:v>
                </c:pt>
                <c:pt idx="7891">
                  <c:v>10.199999999999999</c:v>
                </c:pt>
                <c:pt idx="7892">
                  <c:v>13</c:v>
                </c:pt>
                <c:pt idx="7893">
                  <c:v>18.399999999999999</c:v>
                </c:pt>
                <c:pt idx="7894">
                  <c:v>19.8</c:v>
                </c:pt>
                <c:pt idx="7895">
                  <c:v>12.8</c:v>
                </c:pt>
                <c:pt idx="7896">
                  <c:v>12.2</c:v>
                </c:pt>
                <c:pt idx="7897">
                  <c:v>10.3</c:v>
                </c:pt>
                <c:pt idx="7898">
                  <c:v>10.7</c:v>
                </c:pt>
                <c:pt idx="7899">
                  <c:v>12.6</c:v>
                </c:pt>
                <c:pt idx="7900">
                  <c:v>14.3</c:v>
                </c:pt>
                <c:pt idx="7901">
                  <c:v>8.1999999999999993</c:v>
                </c:pt>
                <c:pt idx="7902">
                  <c:v>12.3</c:v>
                </c:pt>
                <c:pt idx="7903">
                  <c:v>12.6</c:v>
                </c:pt>
                <c:pt idx="7904">
                  <c:v>13</c:v>
                </c:pt>
                <c:pt idx="7905">
                  <c:v>7.4</c:v>
                </c:pt>
                <c:pt idx="7906">
                  <c:v>4.5</c:v>
                </c:pt>
                <c:pt idx="7907">
                  <c:v>7.3</c:v>
                </c:pt>
                <c:pt idx="7908">
                  <c:v>9.4</c:v>
                </c:pt>
                <c:pt idx="7909">
                  <c:v>5</c:v>
                </c:pt>
                <c:pt idx="7910">
                  <c:v>9.1</c:v>
                </c:pt>
                <c:pt idx="7911">
                  <c:v>12.5</c:v>
                </c:pt>
                <c:pt idx="7912">
                  <c:v>14.2</c:v>
                </c:pt>
                <c:pt idx="7913">
                  <c:v>12.5</c:v>
                </c:pt>
                <c:pt idx="7914">
                  <c:v>13.8</c:v>
                </c:pt>
                <c:pt idx="7915">
                  <c:v>13.2</c:v>
                </c:pt>
                <c:pt idx="7916">
                  <c:v>18.100000000000001</c:v>
                </c:pt>
                <c:pt idx="7917">
                  <c:v>9.1999999999999993</c:v>
                </c:pt>
                <c:pt idx="7918">
                  <c:v>13.5</c:v>
                </c:pt>
                <c:pt idx="7919">
                  <c:v>39.6</c:v>
                </c:pt>
                <c:pt idx="7920">
                  <c:v>16.7</c:v>
                </c:pt>
                <c:pt idx="7921">
                  <c:v>9.5</c:v>
                </c:pt>
                <c:pt idx="7922">
                  <c:v>11.6</c:v>
                </c:pt>
                <c:pt idx="7923">
                  <c:v>8.4</c:v>
                </c:pt>
                <c:pt idx="7924">
                  <c:v>11.3</c:v>
                </c:pt>
                <c:pt idx="7925">
                  <c:v>8.9</c:v>
                </c:pt>
                <c:pt idx="7926">
                  <c:v>9</c:v>
                </c:pt>
                <c:pt idx="7927">
                  <c:v>36.200000000000003</c:v>
                </c:pt>
                <c:pt idx="7928">
                  <c:v>14.4</c:v>
                </c:pt>
                <c:pt idx="7929">
                  <c:v>16.2</c:v>
                </c:pt>
                <c:pt idx="7930">
                  <c:v>24.3</c:v>
                </c:pt>
                <c:pt idx="7931">
                  <c:v>15.2</c:v>
                </c:pt>
                <c:pt idx="7932">
                  <c:v>12.9</c:v>
                </c:pt>
                <c:pt idx="7933">
                  <c:v>12.4</c:v>
                </c:pt>
                <c:pt idx="7934">
                  <c:v>20</c:v>
                </c:pt>
                <c:pt idx="7935">
                  <c:v>8.4</c:v>
                </c:pt>
                <c:pt idx="7936">
                  <c:v>14</c:v>
                </c:pt>
                <c:pt idx="7937">
                  <c:v>13</c:v>
                </c:pt>
                <c:pt idx="7938">
                  <c:v>10.9</c:v>
                </c:pt>
                <c:pt idx="7939">
                  <c:v>7.7</c:v>
                </c:pt>
                <c:pt idx="7940">
                  <c:v>15.9</c:v>
                </c:pt>
                <c:pt idx="7941">
                  <c:v>9.5</c:v>
                </c:pt>
                <c:pt idx="7942">
                  <c:v>9.9</c:v>
                </c:pt>
                <c:pt idx="7943">
                  <c:v>21</c:v>
                </c:pt>
                <c:pt idx="7944">
                  <c:v>13.6</c:v>
                </c:pt>
                <c:pt idx="7945">
                  <c:v>20.8</c:v>
                </c:pt>
                <c:pt idx="7946">
                  <c:v>8.4</c:v>
                </c:pt>
                <c:pt idx="7947">
                  <c:v>20.399999999999999</c:v>
                </c:pt>
                <c:pt idx="7948">
                  <c:v>13.9</c:v>
                </c:pt>
                <c:pt idx="7949">
                  <c:v>16.8</c:v>
                </c:pt>
                <c:pt idx="7950">
                  <c:v>14.5</c:v>
                </c:pt>
                <c:pt idx="7951">
                  <c:v>7.6</c:v>
                </c:pt>
                <c:pt idx="7952">
                  <c:v>4.5</c:v>
                </c:pt>
                <c:pt idx="7953">
                  <c:v>18.2</c:v>
                </c:pt>
                <c:pt idx="7954">
                  <c:v>43</c:v>
                </c:pt>
                <c:pt idx="7955">
                  <c:v>18.7</c:v>
                </c:pt>
                <c:pt idx="7956">
                  <c:v>18.100000000000001</c:v>
                </c:pt>
                <c:pt idx="7957">
                  <c:v>16.399999999999999</c:v>
                </c:pt>
                <c:pt idx="7958">
                  <c:v>10.9</c:v>
                </c:pt>
                <c:pt idx="7959">
                  <c:v>17.7</c:v>
                </c:pt>
                <c:pt idx="7960">
                  <c:v>10.199999999999999</c:v>
                </c:pt>
                <c:pt idx="7961">
                  <c:v>13.8</c:v>
                </c:pt>
                <c:pt idx="7962">
                  <c:v>12.8</c:v>
                </c:pt>
                <c:pt idx="7963">
                  <c:v>19</c:v>
                </c:pt>
                <c:pt idx="7964">
                  <c:v>7.6</c:v>
                </c:pt>
                <c:pt idx="7965">
                  <c:v>9.6</c:v>
                </c:pt>
                <c:pt idx="7966">
                  <c:v>18.600000000000001</c:v>
                </c:pt>
                <c:pt idx="7967">
                  <c:v>24.4</c:v>
                </c:pt>
                <c:pt idx="7968">
                  <c:v>19.3</c:v>
                </c:pt>
                <c:pt idx="7969">
                  <c:v>18.100000000000001</c:v>
                </c:pt>
                <c:pt idx="7970">
                  <c:v>15</c:v>
                </c:pt>
                <c:pt idx="7971">
                  <c:v>13.8</c:v>
                </c:pt>
                <c:pt idx="7972">
                  <c:v>13.6</c:v>
                </c:pt>
                <c:pt idx="7973">
                  <c:v>21.7</c:v>
                </c:pt>
                <c:pt idx="7974">
                  <c:v>11.4</c:v>
                </c:pt>
                <c:pt idx="7975">
                  <c:v>7.7</c:v>
                </c:pt>
                <c:pt idx="7976">
                  <c:v>29.2</c:v>
                </c:pt>
                <c:pt idx="7977">
                  <c:v>19.600000000000001</c:v>
                </c:pt>
                <c:pt idx="7978">
                  <c:v>24.9</c:v>
                </c:pt>
                <c:pt idx="7979">
                  <c:v>25.8</c:v>
                </c:pt>
                <c:pt idx="7980">
                  <c:v>19.899999999999999</c:v>
                </c:pt>
                <c:pt idx="7981">
                  <c:v>12.5</c:v>
                </c:pt>
                <c:pt idx="7982">
                  <c:v>11.2</c:v>
                </c:pt>
                <c:pt idx="7983">
                  <c:v>17</c:v>
                </c:pt>
                <c:pt idx="7984">
                  <c:v>14.8</c:v>
                </c:pt>
                <c:pt idx="7985">
                  <c:v>17.399999999999999</c:v>
                </c:pt>
                <c:pt idx="7986">
                  <c:v>19.5</c:v>
                </c:pt>
                <c:pt idx="7987">
                  <c:v>26.9</c:v>
                </c:pt>
                <c:pt idx="7988">
                  <c:v>16.899999999999999</c:v>
                </c:pt>
                <c:pt idx="7989">
                  <c:v>19.5</c:v>
                </c:pt>
                <c:pt idx="7990">
                  <c:v>20.8</c:v>
                </c:pt>
                <c:pt idx="7991">
                  <c:v>22.5</c:v>
                </c:pt>
                <c:pt idx="7992">
                  <c:v>16.600000000000001</c:v>
                </c:pt>
                <c:pt idx="7993">
                  <c:v>14.3</c:v>
                </c:pt>
                <c:pt idx="7994">
                  <c:v>11.1</c:v>
                </c:pt>
                <c:pt idx="7995">
                  <c:v>11.4</c:v>
                </c:pt>
                <c:pt idx="7996">
                  <c:v>14.6</c:v>
                </c:pt>
                <c:pt idx="7997">
                  <c:v>24.1</c:v>
                </c:pt>
                <c:pt idx="7998">
                  <c:v>20.7</c:v>
                </c:pt>
                <c:pt idx="7999">
                  <c:v>22.8</c:v>
                </c:pt>
                <c:pt idx="8000">
                  <c:v>21</c:v>
                </c:pt>
                <c:pt idx="8001">
                  <c:v>20</c:v>
                </c:pt>
                <c:pt idx="8002">
                  <c:v>22.2</c:v>
                </c:pt>
                <c:pt idx="8003">
                  <c:v>19.399999999999999</c:v>
                </c:pt>
                <c:pt idx="8004">
                  <c:v>21.4</c:v>
                </c:pt>
                <c:pt idx="8005">
                  <c:v>12.6</c:v>
                </c:pt>
                <c:pt idx="8006">
                  <c:v>14.1</c:v>
                </c:pt>
                <c:pt idx="8007">
                  <c:v>18</c:v>
                </c:pt>
                <c:pt idx="8008">
                  <c:v>13.3</c:v>
                </c:pt>
                <c:pt idx="8009">
                  <c:v>22.4</c:v>
                </c:pt>
                <c:pt idx="8010">
                  <c:v>12.1</c:v>
                </c:pt>
                <c:pt idx="8011">
                  <c:v>15.6</c:v>
                </c:pt>
                <c:pt idx="8012">
                  <c:v>14.7</c:v>
                </c:pt>
                <c:pt idx="8013">
                  <c:v>9.6999999999999993</c:v>
                </c:pt>
                <c:pt idx="8014">
                  <c:v>16.100000000000001</c:v>
                </c:pt>
                <c:pt idx="8015">
                  <c:v>7.8</c:v>
                </c:pt>
                <c:pt idx="8016">
                  <c:v>6.7</c:v>
                </c:pt>
                <c:pt idx="8017">
                  <c:v>6.4</c:v>
                </c:pt>
                <c:pt idx="8018">
                  <c:v>8.1</c:v>
                </c:pt>
                <c:pt idx="8019">
                  <c:v>17.3</c:v>
                </c:pt>
                <c:pt idx="8020">
                  <c:v>17.399999999999999</c:v>
                </c:pt>
                <c:pt idx="8021">
                  <c:v>7.4</c:v>
                </c:pt>
                <c:pt idx="8022">
                  <c:v>9.1999999999999993</c:v>
                </c:pt>
                <c:pt idx="8023">
                  <c:v>10.3</c:v>
                </c:pt>
                <c:pt idx="8024">
                  <c:v>15</c:v>
                </c:pt>
                <c:pt idx="8025">
                  <c:v>16.5</c:v>
                </c:pt>
                <c:pt idx="8026">
                  <c:v>13.6</c:v>
                </c:pt>
                <c:pt idx="8027">
                  <c:v>12.1</c:v>
                </c:pt>
                <c:pt idx="8028">
                  <c:v>10.6</c:v>
                </c:pt>
                <c:pt idx="8029">
                  <c:v>7.3</c:v>
                </c:pt>
                <c:pt idx="8030">
                  <c:v>6.8</c:v>
                </c:pt>
                <c:pt idx="8031">
                  <c:v>11.2</c:v>
                </c:pt>
                <c:pt idx="8032">
                  <c:v>33.6</c:v>
                </c:pt>
                <c:pt idx="8033">
                  <c:v>20.3</c:v>
                </c:pt>
                <c:pt idx="8034">
                  <c:v>19.3</c:v>
                </c:pt>
                <c:pt idx="8035">
                  <c:v>9.9</c:v>
                </c:pt>
                <c:pt idx="8036">
                  <c:v>11.2</c:v>
                </c:pt>
                <c:pt idx="8037">
                  <c:v>10.7</c:v>
                </c:pt>
                <c:pt idx="8038">
                  <c:v>6.5</c:v>
                </c:pt>
                <c:pt idx="8039">
                  <c:v>6.9</c:v>
                </c:pt>
                <c:pt idx="8040">
                  <c:v>7.9</c:v>
                </c:pt>
                <c:pt idx="8041">
                  <c:v>12.6</c:v>
                </c:pt>
                <c:pt idx="8042">
                  <c:v>13.7</c:v>
                </c:pt>
                <c:pt idx="8043">
                  <c:v>19.8</c:v>
                </c:pt>
                <c:pt idx="8044">
                  <c:v>18.5</c:v>
                </c:pt>
                <c:pt idx="8045">
                  <c:v>13.6</c:v>
                </c:pt>
                <c:pt idx="8046">
                  <c:v>8.6</c:v>
                </c:pt>
                <c:pt idx="8047">
                  <c:v>8.1999999999999993</c:v>
                </c:pt>
                <c:pt idx="8048">
                  <c:v>7.3</c:v>
                </c:pt>
                <c:pt idx="8049">
                  <c:v>8.6999999999999993</c:v>
                </c:pt>
                <c:pt idx="8050">
                  <c:v>9.1999999999999993</c:v>
                </c:pt>
                <c:pt idx="8051">
                  <c:v>12.7</c:v>
                </c:pt>
                <c:pt idx="8052">
                  <c:v>17.7</c:v>
                </c:pt>
                <c:pt idx="8053">
                  <c:v>23.3</c:v>
                </c:pt>
                <c:pt idx="8054">
                  <c:v>21.6</c:v>
                </c:pt>
                <c:pt idx="8055">
                  <c:v>11.9</c:v>
                </c:pt>
                <c:pt idx="8056">
                  <c:v>8.3000000000000007</c:v>
                </c:pt>
                <c:pt idx="8057">
                  <c:v>5.8</c:v>
                </c:pt>
                <c:pt idx="8058">
                  <c:v>6.5</c:v>
                </c:pt>
                <c:pt idx="8059">
                  <c:v>16.899999999999999</c:v>
                </c:pt>
                <c:pt idx="8060">
                  <c:v>16.600000000000001</c:v>
                </c:pt>
                <c:pt idx="8061">
                  <c:v>11.6</c:v>
                </c:pt>
                <c:pt idx="8062">
                  <c:v>7.2</c:v>
                </c:pt>
                <c:pt idx="8063">
                  <c:v>22.4</c:v>
                </c:pt>
                <c:pt idx="8064">
                  <c:v>9.5</c:v>
                </c:pt>
                <c:pt idx="8065">
                  <c:v>8.6</c:v>
                </c:pt>
                <c:pt idx="8066">
                  <c:v>9.1</c:v>
                </c:pt>
                <c:pt idx="8067">
                  <c:v>8.6999999999999993</c:v>
                </c:pt>
                <c:pt idx="8068">
                  <c:v>10</c:v>
                </c:pt>
                <c:pt idx="8069">
                  <c:v>10.9</c:v>
                </c:pt>
                <c:pt idx="8070">
                  <c:v>10.9</c:v>
                </c:pt>
                <c:pt idx="8071">
                  <c:v>10.7</c:v>
                </c:pt>
                <c:pt idx="8072">
                  <c:v>12.6</c:v>
                </c:pt>
                <c:pt idx="8073">
                  <c:v>15.5</c:v>
                </c:pt>
                <c:pt idx="8074">
                  <c:v>10.1</c:v>
                </c:pt>
                <c:pt idx="8075">
                  <c:v>9.1999999999999993</c:v>
                </c:pt>
                <c:pt idx="8076">
                  <c:v>8</c:v>
                </c:pt>
                <c:pt idx="8077">
                  <c:v>9.6</c:v>
                </c:pt>
                <c:pt idx="8078">
                  <c:v>7.8</c:v>
                </c:pt>
                <c:pt idx="8079">
                  <c:v>8.6</c:v>
                </c:pt>
                <c:pt idx="8080">
                  <c:v>11.1</c:v>
                </c:pt>
                <c:pt idx="8081">
                  <c:v>9.1999999999999993</c:v>
                </c:pt>
                <c:pt idx="8082">
                  <c:v>10.199999999999999</c:v>
                </c:pt>
                <c:pt idx="8083">
                  <c:v>11.2</c:v>
                </c:pt>
                <c:pt idx="8084">
                  <c:v>11.2</c:v>
                </c:pt>
                <c:pt idx="8085">
                  <c:v>10.199999999999999</c:v>
                </c:pt>
                <c:pt idx="8086">
                  <c:v>9.6</c:v>
                </c:pt>
                <c:pt idx="8087">
                  <c:v>8.1999999999999993</c:v>
                </c:pt>
                <c:pt idx="8088">
                  <c:v>8.6</c:v>
                </c:pt>
                <c:pt idx="8089">
                  <c:v>8.8000000000000007</c:v>
                </c:pt>
                <c:pt idx="8090">
                  <c:v>8.3000000000000007</c:v>
                </c:pt>
                <c:pt idx="8091">
                  <c:v>9.3000000000000007</c:v>
                </c:pt>
                <c:pt idx="8092">
                  <c:v>8.6999999999999993</c:v>
                </c:pt>
                <c:pt idx="8093">
                  <c:v>8.1999999999999993</c:v>
                </c:pt>
                <c:pt idx="8094">
                  <c:v>9.1</c:v>
                </c:pt>
                <c:pt idx="8095">
                  <c:v>10.1</c:v>
                </c:pt>
                <c:pt idx="8096">
                  <c:v>10.3</c:v>
                </c:pt>
                <c:pt idx="8097">
                  <c:v>10.5</c:v>
                </c:pt>
                <c:pt idx="8098">
                  <c:v>9</c:v>
                </c:pt>
                <c:pt idx="8099">
                  <c:v>8.4</c:v>
                </c:pt>
                <c:pt idx="8100">
                  <c:v>7.7</c:v>
                </c:pt>
                <c:pt idx="8101">
                  <c:v>7</c:v>
                </c:pt>
                <c:pt idx="8102">
                  <c:v>7.8</c:v>
                </c:pt>
                <c:pt idx="8103">
                  <c:v>7.9</c:v>
                </c:pt>
                <c:pt idx="8104">
                  <c:v>10.6</c:v>
                </c:pt>
                <c:pt idx="8105">
                  <c:v>11.5</c:v>
                </c:pt>
                <c:pt idx="8106">
                  <c:v>11.5</c:v>
                </c:pt>
                <c:pt idx="8107">
                  <c:v>9.4</c:v>
                </c:pt>
                <c:pt idx="8108">
                  <c:v>11.1</c:v>
                </c:pt>
                <c:pt idx="8109">
                  <c:v>9.8000000000000007</c:v>
                </c:pt>
                <c:pt idx="8110">
                  <c:v>7.7</c:v>
                </c:pt>
                <c:pt idx="8111">
                  <c:v>7.9</c:v>
                </c:pt>
                <c:pt idx="8112">
                  <c:v>9.8000000000000007</c:v>
                </c:pt>
                <c:pt idx="8113">
                  <c:v>6.5</c:v>
                </c:pt>
                <c:pt idx="8114">
                  <c:v>8.6999999999999993</c:v>
                </c:pt>
                <c:pt idx="8115">
                  <c:v>9.8000000000000007</c:v>
                </c:pt>
                <c:pt idx="8116">
                  <c:v>9.6999999999999993</c:v>
                </c:pt>
                <c:pt idx="8117">
                  <c:v>10.4</c:v>
                </c:pt>
                <c:pt idx="8118">
                  <c:v>9.3000000000000007</c:v>
                </c:pt>
                <c:pt idx="8119">
                  <c:v>8.9</c:v>
                </c:pt>
                <c:pt idx="8120">
                  <c:v>9.5</c:v>
                </c:pt>
                <c:pt idx="8121">
                  <c:v>9.6999999999999993</c:v>
                </c:pt>
                <c:pt idx="8122">
                  <c:v>9.5</c:v>
                </c:pt>
                <c:pt idx="8123">
                  <c:v>9.6</c:v>
                </c:pt>
                <c:pt idx="8124">
                  <c:v>8.3000000000000007</c:v>
                </c:pt>
                <c:pt idx="8125">
                  <c:v>8.5</c:v>
                </c:pt>
                <c:pt idx="8126">
                  <c:v>18.2</c:v>
                </c:pt>
                <c:pt idx="8127">
                  <c:v>10.4</c:v>
                </c:pt>
                <c:pt idx="8128">
                  <c:v>11.7</c:v>
                </c:pt>
                <c:pt idx="8129">
                  <c:v>11.7</c:v>
                </c:pt>
                <c:pt idx="8130">
                  <c:v>11</c:v>
                </c:pt>
                <c:pt idx="8131">
                  <c:v>10</c:v>
                </c:pt>
                <c:pt idx="8132">
                  <c:v>8.6</c:v>
                </c:pt>
                <c:pt idx="8133">
                  <c:v>8.4</c:v>
                </c:pt>
                <c:pt idx="8134">
                  <c:v>8.5</c:v>
                </c:pt>
                <c:pt idx="8135">
                  <c:v>7.7</c:v>
                </c:pt>
                <c:pt idx="8136">
                  <c:v>9.4</c:v>
                </c:pt>
                <c:pt idx="8137">
                  <c:v>10.6</c:v>
                </c:pt>
                <c:pt idx="8138">
                  <c:v>9.3000000000000007</c:v>
                </c:pt>
                <c:pt idx="8139">
                  <c:v>8.1999999999999993</c:v>
                </c:pt>
                <c:pt idx="8140">
                  <c:v>10.1</c:v>
                </c:pt>
                <c:pt idx="8141">
                  <c:v>9.9</c:v>
                </c:pt>
                <c:pt idx="8142">
                  <c:v>11.3</c:v>
                </c:pt>
                <c:pt idx="8143">
                  <c:v>10.199999999999999</c:v>
                </c:pt>
                <c:pt idx="8144">
                  <c:v>10.199999999999999</c:v>
                </c:pt>
                <c:pt idx="8145">
                  <c:v>9.1</c:v>
                </c:pt>
                <c:pt idx="8146">
                  <c:v>10.7</c:v>
                </c:pt>
                <c:pt idx="8147">
                  <c:v>9.6</c:v>
                </c:pt>
                <c:pt idx="8148">
                  <c:v>10.6</c:v>
                </c:pt>
                <c:pt idx="8149">
                  <c:v>9.9</c:v>
                </c:pt>
                <c:pt idx="8150">
                  <c:v>10</c:v>
                </c:pt>
                <c:pt idx="8151">
                  <c:v>10.3</c:v>
                </c:pt>
                <c:pt idx="8152">
                  <c:v>13.5</c:v>
                </c:pt>
                <c:pt idx="8153">
                  <c:v>13.8</c:v>
                </c:pt>
                <c:pt idx="8154">
                  <c:v>13.5</c:v>
                </c:pt>
                <c:pt idx="8155">
                  <c:v>11.2</c:v>
                </c:pt>
                <c:pt idx="8156">
                  <c:v>11.1</c:v>
                </c:pt>
                <c:pt idx="8157">
                  <c:v>9.3000000000000007</c:v>
                </c:pt>
                <c:pt idx="8158">
                  <c:v>9</c:v>
                </c:pt>
                <c:pt idx="8159">
                  <c:v>8.1</c:v>
                </c:pt>
                <c:pt idx="8160">
                  <c:v>7.9</c:v>
                </c:pt>
                <c:pt idx="8161">
                  <c:v>7.6</c:v>
                </c:pt>
                <c:pt idx="8162">
                  <c:v>11.6</c:v>
                </c:pt>
                <c:pt idx="8163">
                  <c:v>13</c:v>
                </c:pt>
                <c:pt idx="8164">
                  <c:v>11.1</c:v>
                </c:pt>
                <c:pt idx="8165">
                  <c:v>11.1</c:v>
                </c:pt>
                <c:pt idx="8166">
                  <c:v>10.5</c:v>
                </c:pt>
                <c:pt idx="8167">
                  <c:v>11.4</c:v>
                </c:pt>
                <c:pt idx="8168">
                  <c:v>10.3</c:v>
                </c:pt>
                <c:pt idx="8169">
                  <c:v>10.199999999999999</c:v>
                </c:pt>
                <c:pt idx="8170">
                  <c:v>8.3000000000000007</c:v>
                </c:pt>
                <c:pt idx="8171">
                  <c:v>8.3000000000000007</c:v>
                </c:pt>
                <c:pt idx="8172">
                  <c:v>8.5</c:v>
                </c:pt>
                <c:pt idx="8173">
                  <c:v>8.6999999999999993</c:v>
                </c:pt>
                <c:pt idx="8174">
                  <c:v>8.9</c:v>
                </c:pt>
                <c:pt idx="8175">
                  <c:v>12.2</c:v>
                </c:pt>
                <c:pt idx="8176">
                  <c:v>14</c:v>
                </c:pt>
                <c:pt idx="8177">
                  <c:v>12.8</c:v>
                </c:pt>
                <c:pt idx="8178">
                  <c:v>11.9</c:v>
                </c:pt>
                <c:pt idx="8179">
                  <c:v>11.7</c:v>
                </c:pt>
                <c:pt idx="8180">
                  <c:v>11.5</c:v>
                </c:pt>
                <c:pt idx="8181">
                  <c:v>9.4</c:v>
                </c:pt>
                <c:pt idx="8182">
                  <c:v>9.6</c:v>
                </c:pt>
                <c:pt idx="8183">
                  <c:v>10.3</c:v>
                </c:pt>
                <c:pt idx="8184">
                  <c:v>9.3000000000000007</c:v>
                </c:pt>
                <c:pt idx="8185">
                  <c:v>10.4</c:v>
                </c:pt>
                <c:pt idx="8186">
                  <c:v>10.6</c:v>
                </c:pt>
                <c:pt idx="8187">
                  <c:v>13.7</c:v>
                </c:pt>
                <c:pt idx="8188">
                  <c:v>15.9</c:v>
                </c:pt>
                <c:pt idx="8189">
                  <c:v>12.6</c:v>
                </c:pt>
                <c:pt idx="8190">
                  <c:v>12</c:v>
                </c:pt>
                <c:pt idx="8191">
                  <c:v>12.5</c:v>
                </c:pt>
                <c:pt idx="8192">
                  <c:v>11.6</c:v>
                </c:pt>
                <c:pt idx="8193">
                  <c:v>14.6</c:v>
                </c:pt>
                <c:pt idx="8194">
                  <c:v>11.9</c:v>
                </c:pt>
                <c:pt idx="8195">
                  <c:v>11.3</c:v>
                </c:pt>
                <c:pt idx="8196">
                  <c:v>10.3</c:v>
                </c:pt>
                <c:pt idx="8197">
                  <c:v>11.3</c:v>
                </c:pt>
                <c:pt idx="8198">
                  <c:v>9.1999999999999993</c:v>
                </c:pt>
                <c:pt idx="8199">
                  <c:v>10.6</c:v>
                </c:pt>
                <c:pt idx="8200">
                  <c:v>13.5</c:v>
                </c:pt>
                <c:pt idx="8201">
                  <c:v>14.1</c:v>
                </c:pt>
                <c:pt idx="8202">
                  <c:v>14.2</c:v>
                </c:pt>
                <c:pt idx="8203">
                  <c:v>12</c:v>
                </c:pt>
                <c:pt idx="8204">
                  <c:v>11.9</c:v>
                </c:pt>
                <c:pt idx="8205">
                  <c:v>12.5</c:v>
                </c:pt>
                <c:pt idx="8206">
                  <c:v>11.7</c:v>
                </c:pt>
                <c:pt idx="8207">
                  <c:v>10.3</c:v>
                </c:pt>
                <c:pt idx="8208">
                  <c:v>11.5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4.7</c:v>
                </c:pt>
                <c:pt idx="8244">
                  <c:v>4.5</c:v>
                </c:pt>
                <c:pt idx="8245">
                  <c:v>4</c:v>
                </c:pt>
                <c:pt idx="8246">
                  <c:v>4.8</c:v>
                </c:pt>
                <c:pt idx="8247">
                  <c:v>5.2</c:v>
                </c:pt>
                <c:pt idx="8248">
                  <c:v>4.9000000000000004</c:v>
                </c:pt>
                <c:pt idx="8249">
                  <c:v>5.6</c:v>
                </c:pt>
                <c:pt idx="8250">
                  <c:v>6.9</c:v>
                </c:pt>
                <c:pt idx="8251">
                  <c:v>12.9</c:v>
                </c:pt>
                <c:pt idx="8252">
                  <c:v>9</c:v>
                </c:pt>
                <c:pt idx="8253">
                  <c:v>14.3</c:v>
                </c:pt>
                <c:pt idx="8254">
                  <c:v>18.100000000000001</c:v>
                </c:pt>
                <c:pt idx="8255">
                  <c:v>16</c:v>
                </c:pt>
                <c:pt idx="8256">
                  <c:v>13.7</c:v>
                </c:pt>
                <c:pt idx="8257">
                  <c:v>5.6</c:v>
                </c:pt>
                <c:pt idx="8258">
                  <c:v>5.3</c:v>
                </c:pt>
                <c:pt idx="8259">
                  <c:v>7.9</c:v>
                </c:pt>
                <c:pt idx="8260">
                  <c:v>5.0999999999999996</c:v>
                </c:pt>
                <c:pt idx="8261">
                  <c:v>4.9000000000000004</c:v>
                </c:pt>
                <c:pt idx="8262">
                  <c:v>4.2</c:v>
                </c:pt>
                <c:pt idx="8263">
                  <c:v>5.0999999999999996</c:v>
                </c:pt>
                <c:pt idx="8264">
                  <c:v>8.4</c:v>
                </c:pt>
                <c:pt idx="8265">
                  <c:v>7.8</c:v>
                </c:pt>
                <c:pt idx="8266">
                  <c:v>10.4</c:v>
                </c:pt>
                <c:pt idx="8267">
                  <c:v>13.3</c:v>
                </c:pt>
                <c:pt idx="8268">
                  <c:v>32.5</c:v>
                </c:pt>
                <c:pt idx="8269">
                  <c:v>27.7</c:v>
                </c:pt>
                <c:pt idx="8270">
                  <c:v>28</c:v>
                </c:pt>
                <c:pt idx="8271">
                  <c:v>10.199999999999999</c:v>
                </c:pt>
                <c:pt idx="8272">
                  <c:v>9.3000000000000007</c:v>
                </c:pt>
                <c:pt idx="8273">
                  <c:v>5.8</c:v>
                </c:pt>
                <c:pt idx="8274">
                  <c:v>7.1</c:v>
                </c:pt>
                <c:pt idx="8275">
                  <c:v>4.5</c:v>
                </c:pt>
                <c:pt idx="8276">
                  <c:v>4.5</c:v>
                </c:pt>
                <c:pt idx="8277">
                  <c:v>6.6</c:v>
                </c:pt>
                <c:pt idx="8278">
                  <c:v>5.0999999999999996</c:v>
                </c:pt>
                <c:pt idx="8279">
                  <c:v>6.4</c:v>
                </c:pt>
                <c:pt idx="8280">
                  <c:v>8.4</c:v>
                </c:pt>
                <c:pt idx="8281">
                  <c:v>9.1</c:v>
                </c:pt>
                <c:pt idx="8282">
                  <c:v>8.9</c:v>
                </c:pt>
                <c:pt idx="8283">
                  <c:v>11.2</c:v>
                </c:pt>
                <c:pt idx="8284">
                  <c:v>12.3</c:v>
                </c:pt>
                <c:pt idx="8285">
                  <c:v>16.899999999999999</c:v>
                </c:pt>
                <c:pt idx="8286">
                  <c:v>14.7</c:v>
                </c:pt>
                <c:pt idx="8287">
                  <c:v>6.1</c:v>
                </c:pt>
                <c:pt idx="8288">
                  <c:v>10.4</c:v>
                </c:pt>
                <c:pt idx="8289">
                  <c:v>9.1999999999999993</c:v>
                </c:pt>
                <c:pt idx="8290">
                  <c:v>7.8</c:v>
                </c:pt>
                <c:pt idx="8291">
                  <c:v>5.7</c:v>
                </c:pt>
                <c:pt idx="8292">
                  <c:v>6.2</c:v>
                </c:pt>
                <c:pt idx="8293">
                  <c:v>6.7</c:v>
                </c:pt>
                <c:pt idx="8294">
                  <c:v>5.4</c:v>
                </c:pt>
                <c:pt idx="8295">
                  <c:v>5.2</c:v>
                </c:pt>
                <c:pt idx="8296">
                  <c:v>5.7</c:v>
                </c:pt>
                <c:pt idx="8297">
                  <c:v>9</c:v>
                </c:pt>
                <c:pt idx="8298">
                  <c:v>6.1</c:v>
                </c:pt>
                <c:pt idx="8299">
                  <c:v>9.9</c:v>
                </c:pt>
                <c:pt idx="8300">
                  <c:v>16.100000000000001</c:v>
                </c:pt>
                <c:pt idx="8301">
                  <c:v>28.9</c:v>
                </c:pt>
                <c:pt idx="8302">
                  <c:v>18.2</c:v>
                </c:pt>
                <c:pt idx="8303">
                  <c:v>8.3000000000000007</c:v>
                </c:pt>
                <c:pt idx="8304">
                  <c:v>9.1</c:v>
                </c:pt>
                <c:pt idx="8305">
                  <c:v>5.7</c:v>
                </c:pt>
                <c:pt idx="8306">
                  <c:v>4.3</c:v>
                </c:pt>
                <c:pt idx="8307">
                  <c:v>3.5</c:v>
                </c:pt>
                <c:pt idx="8308">
                  <c:v>6.4</c:v>
                </c:pt>
                <c:pt idx="8309">
                  <c:v>4.5</c:v>
                </c:pt>
                <c:pt idx="8310">
                  <c:v>5.3</c:v>
                </c:pt>
                <c:pt idx="8311">
                  <c:v>4.8</c:v>
                </c:pt>
                <c:pt idx="8312">
                  <c:v>6.6</c:v>
                </c:pt>
                <c:pt idx="8313">
                  <c:v>10.5</c:v>
                </c:pt>
                <c:pt idx="8314">
                  <c:v>10.1</c:v>
                </c:pt>
                <c:pt idx="8315">
                  <c:v>33.299999999999997</c:v>
                </c:pt>
                <c:pt idx="8316">
                  <c:v>21.2</c:v>
                </c:pt>
                <c:pt idx="8317">
                  <c:v>51.5</c:v>
                </c:pt>
                <c:pt idx="8318">
                  <c:v>19.399999999999999</c:v>
                </c:pt>
                <c:pt idx="8319">
                  <c:v>11.6</c:v>
                </c:pt>
                <c:pt idx="8320">
                  <c:v>7.5</c:v>
                </c:pt>
                <c:pt idx="8321">
                  <c:v>7.5</c:v>
                </c:pt>
                <c:pt idx="8322">
                  <c:v>5.0999999999999996</c:v>
                </c:pt>
                <c:pt idx="8323">
                  <c:v>9.1999999999999993</c:v>
                </c:pt>
                <c:pt idx="8324">
                  <c:v>7.1</c:v>
                </c:pt>
                <c:pt idx="8325">
                  <c:v>6.8</c:v>
                </c:pt>
                <c:pt idx="8326">
                  <c:v>5.7</c:v>
                </c:pt>
                <c:pt idx="8327">
                  <c:v>6.4</c:v>
                </c:pt>
                <c:pt idx="8328">
                  <c:v>8.6</c:v>
                </c:pt>
                <c:pt idx="8329">
                  <c:v>10.5</c:v>
                </c:pt>
                <c:pt idx="8330">
                  <c:v>12.7</c:v>
                </c:pt>
                <c:pt idx="8331">
                  <c:v>19.399999999999999</c:v>
                </c:pt>
                <c:pt idx="8332">
                  <c:v>12</c:v>
                </c:pt>
                <c:pt idx="8333">
                  <c:v>21.7</c:v>
                </c:pt>
                <c:pt idx="8334">
                  <c:v>9.8000000000000007</c:v>
                </c:pt>
                <c:pt idx="8335">
                  <c:v>8.5</c:v>
                </c:pt>
                <c:pt idx="8336">
                  <c:v>8.6999999999999993</c:v>
                </c:pt>
                <c:pt idx="8337">
                  <c:v>5.5</c:v>
                </c:pt>
                <c:pt idx="8338">
                  <c:v>3.9</c:v>
                </c:pt>
                <c:pt idx="8339">
                  <c:v>4.5999999999999996</c:v>
                </c:pt>
                <c:pt idx="8340">
                  <c:v>5.6</c:v>
                </c:pt>
                <c:pt idx="8341">
                  <c:v>4.3</c:v>
                </c:pt>
                <c:pt idx="8342">
                  <c:v>5</c:v>
                </c:pt>
                <c:pt idx="8343">
                  <c:v>7.1</c:v>
                </c:pt>
                <c:pt idx="8344">
                  <c:v>15</c:v>
                </c:pt>
                <c:pt idx="8345">
                  <c:v>18.399999999999999</c:v>
                </c:pt>
                <c:pt idx="8346">
                  <c:v>15.6</c:v>
                </c:pt>
                <c:pt idx="8347">
                  <c:v>68.8</c:v>
                </c:pt>
                <c:pt idx="8348">
                  <c:v>14.7</c:v>
                </c:pt>
                <c:pt idx="8349">
                  <c:v>10.9</c:v>
                </c:pt>
                <c:pt idx="8350">
                  <c:v>6.3</c:v>
                </c:pt>
                <c:pt idx="8351">
                  <c:v>7.9</c:v>
                </c:pt>
                <c:pt idx="8352">
                  <c:v>7.4</c:v>
                </c:pt>
                <c:pt idx="8353">
                  <c:v>4.5999999999999996</c:v>
                </c:pt>
                <c:pt idx="8354">
                  <c:v>6.3</c:v>
                </c:pt>
                <c:pt idx="8355">
                  <c:v>6.4</c:v>
                </c:pt>
                <c:pt idx="8356">
                  <c:v>6.1</c:v>
                </c:pt>
                <c:pt idx="8357">
                  <c:v>6.1</c:v>
                </c:pt>
                <c:pt idx="8358">
                  <c:v>11.4</c:v>
                </c:pt>
                <c:pt idx="8359">
                  <c:v>23.6</c:v>
                </c:pt>
                <c:pt idx="8360">
                  <c:v>15.9</c:v>
                </c:pt>
                <c:pt idx="8361">
                  <c:v>16.8</c:v>
                </c:pt>
                <c:pt idx="8362">
                  <c:v>11.5</c:v>
                </c:pt>
                <c:pt idx="8363">
                  <c:v>19.600000000000001</c:v>
                </c:pt>
                <c:pt idx="8364">
                  <c:v>10.5</c:v>
                </c:pt>
                <c:pt idx="8365">
                  <c:v>8.6</c:v>
                </c:pt>
                <c:pt idx="8366">
                  <c:v>8.1</c:v>
                </c:pt>
                <c:pt idx="8367">
                  <c:v>5.8</c:v>
                </c:pt>
                <c:pt idx="8368">
                  <c:v>6.6</c:v>
                </c:pt>
                <c:pt idx="8369">
                  <c:v>4.2</c:v>
                </c:pt>
                <c:pt idx="8370">
                  <c:v>5</c:v>
                </c:pt>
                <c:pt idx="8371">
                  <c:v>5.7</c:v>
                </c:pt>
                <c:pt idx="8372">
                  <c:v>5.7</c:v>
                </c:pt>
                <c:pt idx="8373">
                  <c:v>6</c:v>
                </c:pt>
                <c:pt idx="8374">
                  <c:v>6.3</c:v>
                </c:pt>
                <c:pt idx="8375">
                  <c:v>7.9</c:v>
                </c:pt>
                <c:pt idx="8376">
                  <c:v>10.5</c:v>
                </c:pt>
                <c:pt idx="8377">
                  <c:v>14.5</c:v>
                </c:pt>
                <c:pt idx="8378">
                  <c:v>34.200000000000003</c:v>
                </c:pt>
                <c:pt idx="8379">
                  <c:v>42.2</c:v>
                </c:pt>
                <c:pt idx="8380">
                  <c:v>26.2</c:v>
                </c:pt>
                <c:pt idx="8381">
                  <c:v>7.3</c:v>
                </c:pt>
                <c:pt idx="8382">
                  <c:v>9</c:v>
                </c:pt>
                <c:pt idx="8383">
                  <c:v>6.3</c:v>
                </c:pt>
                <c:pt idx="8384">
                  <c:v>5.3</c:v>
                </c:pt>
                <c:pt idx="8385">
                  <c:v>6.5</c:v>
                </c:pt>
                <c:pt idx="8386">
                  <c:v>9.9</c:v>
                </c:pt>
                <c:pt idx="8387">
                  <c:v>9</c:v>
                </c:pt>
                <c:pt idx="8388">
                  <c:v>7.8</c:v>
                </c:pt>
                <c:pt idx="8389">
                  <c:v>6.1</c:v>
                </c:pt>
                <c:pt idx="8390">
                  <c:v>7.6</c:v>
                </c:pt>
                <c:pt idx="8391">
                  <c:v>9.9</c:v>
                </c:pt>
                <c:pt idx="8392">
                  <c:v>10.4</c:v>
                </c:pt>
                <c:pt idx="8393">
                  <c:v>15.5</c:v>
                </c:pt>
                <c:pt idx="8394">
                  <c:v>42.7</c:v>
                </c:pt>
                <c:pt idx="8395">
                  <c:v>28.8</c:v>
                </c:pt>
                <c:pt idx="8396">
                  <c:v>20.3</c:v>
                </c:pt>
                <c:pt idx="8397">
                  <c:v>9.3000000000000007</c:v>
                </c:pt>
                <c:pt idx="8398">
                  <c:v>10.7</c:v>
                </c:pt>
                <c:pt idx="8399">
                  <c:v>6</c:v>
                </c:pt>
                <c:pt idx="8400">
                  <c:v>11.3</c:v>
                </c:pt>
                <c:pt idx="8401">
                  <c:v>5.4</c:v>
                </c:pt>
                <c:pt idx="8402">
                  <c:v>5.6</c:v>
                </c:pt>
                <c:pt idx="8403">
                  <c:v>7.4</c:v>
                </c:pt>
                <c:pt idx="8404">
                  <c:v>7.8</c:v>
                </c:pt>
                <c:pt idx="8405">
                  <c:v>7.3</c:v>
                </c:pt>
                <c:pt idx="8406">
                  <c:v>8.1</c:v>
                </c:pt>
                <c:pt idx="8407">
                  <c:v>10.8</c:v>
                </c:pt>
                <c:pt idx="8408">
                  <c:v>20.3</c:v>
                </c:pt>
                <c:pt idx="8409">
                  <c:v>18</c:v>
                </c:pt>
                <c:pt idx="8410">
                  <c:v>70.7</c:v>
                </c:pt>
                <c:pt idx="8411">
                  <c:v>0</c:v>
                </c:pt>
                <c:pt idx="8412">
                  <c:v>11</c:v>
                </c:pt>
                <c:pt idx="8413">
                  <c:v>7.7</c:v>
                </c:pt>
                <c:pt idx="8414">
                  <c:v>9.3000000000000007</c:v>
                </c:pt>
                <c:pt idx="8415">
                  <c:v>6.6</c:v>
                </c:pt>
                <c:pt idx="8416">
                  <c:v>5.8</c:v>
                </c:pt>
                <c:pt idx="8417">
                  <c:v>10.7</c:v>
                </c:pt>
                <c:pt idx="8418">
                  <c:v>14.7</c:v>
                </c:pt>
                <c:pt idx="8419">
                  <c:v>11.7</c:v>
                </c:pt>
                <c:pt idx="8420">
                  <c:v>23.4</c:v>
                </c:pt>
                <c:pt idx="8421">
                  <c:v>10</c:v>
                </c:pt>
                <c:pt idx="8422">
                  <c:v>10.3</c:v>
                </c:pt>
                <c:pt idx="8423">
                  <c:v>9.3000000000000007</c:v>
                </c:pt>
                <c:pt idx="8424">
                  <c:v>6.6</c:v>
                </c:pt>
                <c:pt idx="8425">
                  <c:v>4.2</c:v>
                </c:pt>
                <c:pt idx="8426">
                  <c:v>6.6</c:v>
                </c:pt>
                <c:pt idx="8427">
                  <c:v>13.2</c:v>
                </c:pt>
                <c:pt idx="8428">
                  <c:v>13.1</c:v>
                </c:pt>
                <c:pt idx="8429">
                  <c:v>13</c:v>
                </c:pt>
                <c:pt idx="8430">
                  <c:v>15.7</c:v>
                </c:pt>
                <c:pt idx="8431">
                  <c:v>17.8</c:v>
                </c:pt>
                <c:pt idx="8432">
                  <c:v>14.4</c:v>
                </c:pt>
                <c:pt idx="8433">
                  <c:v>20.9</c:v>
                </c:pt>
                <c:pt idx="8434">
                  <c:v>14.8</c:v>
                </c:pt>
                <c:pt idx="8435">
                  <c:v>15.4</c:v>
                </c:pt>
                <c:pt idx="8436">
                  <c:v>24.1</c:v>
                </c:pt>
                <c:pt idx="8437">
                  <c:v>10.3</c:v>
                </c:pt>
                <c:pt idx="8438">
                  <c:v>10.7</c:v>
                </c:pt>
                <c:pt idx="8439">
                  <c:v>11.8</c:v>
                </c:pt>
                <c:pt idx="8440">
                  <c:v>11.8</c:v>
                </c:pt>
                <c:pt idx="8441">
                  <c:v>10.5</c:v>
                </c:pt>
                <c:pt idx="8442">
                  <c:v>11.8</c:v>
                </c:pt>
                <c:pt idx="8443">
                  <c:v>19.100000000000001</c:v>
                </c:pt>
                <c:pt idx="8444">
                  <c:v>10.199999999999999</c:v>
                </c:pt>
                <c:pt idx="8445">
                  <c:v>13.6</c:v>
                </c:pt>
                <c:pt idx="8446">
                  <c:v>12</c:v>
                </c:pt>
                <c:pt idx="8447">
                  <c:v>11.2</c:v>
                </c:pt>
                <c:pt idx="8448">
                  <c:v>11.3</c:v>
                </c:pt>
                <c:pt idx="8449">
                  <c:v>12.4</c:v>
                </c:pt>
                <c:pt idx="8450">
                  <c:v>13.9</c:v>
                </c:pt>
                <c:pt idx="8451">
                  <c:v>12.3</c:v>
                </c:pt>
                <c:pt idx="8452">
                  <c:v>11.5</c:v>
                </c:pt>
                <c:pt idx="8453">
                  <c:v>11.9</c:v>
                </c:pt>
                <c:pt idx="8454">
                  <c:v>14.2</c:v>
                </c:pt>
                <c:pt idx="8455">
                  <c:v>12</c:v>
                </c:pt>
                <c:pt idx="8456">
                  <c:v>8.6999999999999993</c:v>
                </c:pt>
                <c:pt idx="8457">
                  <c:v>17.399999999999999</c:v>
                </c:pt>
                <c:pt idx="8458">
                  <c:v>16</c:v>
                </c:pt>
                <c:pt idx="8459">
                  <c:v>11.9</c:v>
                </c:pt>
                <c:pt idx="8460">
                  <c:v>11.6</c:v>
                </c:pt>
                <c:pt idx="8461">
                  <c:v>13.1</c:v>
                </c:pt>
                <c:pt idx="8462">
                  <c:v>14.1</c:v>
                </c:pt>
                <c:pt idx="8463">
                  <c:v>11.9</c:v>
                </c:pt>
                <c:pt idx="8464">
                  <c:v>11.9</c:v>
                </c:pt>
                <c:pt idx="8465">
                  <c:v>9.6999999999999993</c:v>
                </c:pt>
                <c:pt idx="8466">
                  <c:v>11.2</c:v>
                </c:pt>
                <c:pt idx="8467">
                  <c:v>16.399999999999999</c:v>
                </c:pt>
                <c:pt idx="8468">
                  <c:v>17.2</c:v>
                </c:pt>
                <c:pt idx="8469">
                  <c:v>16.600000000000001</c:v>
                </c:pt>
                <c:pt idx="8470">
                  <c:v>15.7</c:v>
                </c:pt>
                <c:pt idx="8471">
                  <c:v>10.8</c:v>
                </c:pt>
                <c:pt idx="8472">
                  <c:v>10.199999999999999</c:v>
                </c:pt>
                <c:pt idx="8473">
                  <c:v>10.8</c:v>
                </c:pt>
                <c:pt idx="8474">
                  <c:v>11.9</c:v>
                </c:pt>
                <c:pt idx="8475">
                  <c:v>12.3</c:v>
                </c:pt>
                <c:pt idx="8476">
                  <c:v>12.3</c:v>
                </c:pt>
                <c:pt idx="8477">
                  <c:v>11.2</c:v>
                </c:pt>
                <c:pt idx="8478">
                  <c:v>13.7</c:v>
                </c:pt>
                <c:pt idx="8479">
                  <c:v>12.9</c:v>
                </c:pt>
                <c:pt idx="8480">
                  <c:v>11.7</c:v>
                </c:pt>
                <c:pt idx="8481">
                  <c:v>15.6</c:v>
                </c:pt>
                <c:pt idx="8482">
                  <c:v>15.2</c:v>
                </c:pt>
                <c:pt idx="8483">
                  <c:v>14.3</c:v>
                </c:pt>
                <c:pt idx="8484">
                  <c:v>11.8</c:v>
                </c:pt>
                <c:pt idx="8485">
                  <c:v>11.6</c:v>
                </c:pt>
                <c:pt idx="8486">
                  <c:v>12.1</c:v>
                </c:pt>
                <c:pt idx="8487">
                  <c:v>14.8</c:v>
                </c:pt>
                <c:pt idx="8488">
                  <c:v>16.7</c:v>
                </c:pt>
                <c:pt idx="8489">
                  <c:v>13.3</c:v>
                </c:pt>
                <c:pt idx="8490">
                  <c:v>14.1</c:v>
                </c:pt>
                <c:pt idx="8491">
                  <c:v>13.3</c:v>
                </c:pt>
                <c:pt idx="8492">
                  <c:v>18.7</c:v>
                </c:pt>
                <c:pt idx="8493">
                  <c:v>15.1</c:v>
                </c:pt>
                <c:pt idx="8494">
                  <c:v>15.2</c:v>
                </c:pt>
                <c:pt idx="8495">
                  <c:v>16.2</c:v>
                </c:pt>
                <c:pt idx="8496">
                  <c:v>14.7</c:v>
                </c:pt>
                <c:pt idx="8497">
                  <c:v>17.600000000000001</c:v>
                </c:pt>
                <c:pt idx="8498">
                  <c:v>13.5</c:v>
                </c:pt>
                <c:pt idx="8499">
                  <c:v>13.5</c:v>
                </c:pt>
                <c:pt idx="8500">
                  <c:v>18.100000000000001</c:v>
                </c:pt>
                <c:pt idx="8501">
                  <c:v>10.9</c:v>
                </c:pt>
                <c:pt idx="8502">
                  <c:v>13.9</c:v>
                </c:pt>
                <c:pt idx="8503">
                  <c:v>18.2</c:v>
                </c:pt>
                <c:pt idx="8504">
                  <c:v>19.5</c:v>
                </c:pt>
                <c:pt idx="8505">
                  <c:v>15</c:v>
                </c:pt>
                <c:pt idx="8506">
                  <c:v>14</c:v>
                </c:pt>
                <c:pt idx="8507">
                  <c:v>14.8</c:v>
                </c:pt>
                <c:pt idx="8508">
                  <c:v>23.5</c:v>
                </c:pt>
                <c:pt idx="8509">
                  <c:v>19.5</c:v>
                </c:pt>
                <c:pt idx="8510">
                  <c:v>14.4</c:v>
                </c:pt>
                <c:pt idx="8511">
                  <c:v>12.5</c:v>
                </c:pt>
                <c:pt idx="8512">
                  <c:v>11.4</c:v>
                </c:pt>
                <c:pt idx="8513">
                  <c:v>17.600000000000001</c:v>
                </c:pt>
                <c:pt idx="8514">
                  <c:v>14</c:v>
                </c:pt>
                <c:pt idx="8515">
                  <c:v>11.5</c:v>
                </c:pt>
                <c:pt idx="8516">
                  <c:v>11.9</c:v>
                </c:pt>
                <c:pt idx="8517">
                  <c:v>12.8</c:v>
                </c:pt>
                <c:pt idx="8518">
                  <c:v>14.8</c:v>
                </c:pt>
                <c:pt idx="8519">
                  <c:v>18.899999999999999</c:v>
                </c:pt>
                <c:pt idx="8520">
                  <c:v>18.2</c:v>
                </c:pt>
                <c:pt idx="8521">
                  <c:v>14.4</c:v>
                </c:pt>
                <c:pt idx="8522">
                  <c:v>22.4</c:v>
                </c:pt>
                <c:pt idx="8523">
                  <c:v>22.2</c:v>
                </c:pt>
                <c:pt idx="8524">
                  <c:v>21.3</c:v>
                </c:pt>
                <c:pt idx="8525">
                  <c:v>19</c:v>
                </c:pt>
                <c:pt idx="8526">
                  <c:v>19.2</c:v>
                </c:pt>
                <c:pt idx="8527">
                  <c:v>15.4</c:v>
                </c:pt>
                <c:pt idx="8528">
                  <c:v>14.5</c:v>
                </c:pt>
                <c:pt idx="8529">
                  <c:v>13.3</c:v>
                </c:pt>
                <c:pt idx="8530">
                  <c:v>25.2</c:v>
                </c:pt>
                <c:pt idx="8531">
                  <c:v>16.2</c:v>
                </c:pt>
                <c:pt idx="8532">
                  <c:v>22.6</c:v>
                </c:pt>
                <c:pt idx="8533">
                  <c:v>16.100000000000001</c:v>
                </c:pt>
                <c:pt idx="8534">
                  <c:v>13</c:v>
                </c:pt>
                <c:pt idx="8535">
                  <c:v>12.9</c:v>
                </c:pt>
                <c:pt idx="8536">
                  <c:v>21.9</c:v>
                </c:pt>
                <c:pt idx="8537">
                  <c:v>18.100000000000001</c:v>
                </c:pt>
                <c:pt idx="8538">
                  <c:v>18.899999999999999</c:v>
                </c:pt>
                <c:pt idx="8539">
                  <c:v>15</c:v>
                </c:pt>
                <c:pt idx="8540">
                  <c:v>11.9</c:v>
                </c:pt>
                <c:pt idx="8541">
                  <c:v>6.1</c:v>
                </c:pt>
                <c:pt idx="8542">
                  <c:v>9.8000000000000007</c:v>
                </c:pt>
                <c:pt idx="8543">
                  <c:v>6.4</c:v>
                </c:pt>
                <c:pt idx="8544">
                  <c:v>14.1</c:v>
                </c:pt>
                <c:pt idx="8545">
                  <c:v>9.1999999999999993</c:v>
                </c:pt>
                <c:pt idx="8546">
                  <c:v>15.7</c:v>
                </c:pt>
                <c:pt idx="8547">
                  <c:v>10.8</c:v>
                </c:pt>
                <c:pt idx="8548">
                  <c:v>10.7</c:v>
                </c:pt>
                <c:pt idx="8549">
                  <c:v>5.8</c:v>
                </c:pt>
                <c:pt idx="8550">
                  <c:v>6.6</c:v>
                </c:pt>
                <c:pt idx="8551">
                  <c:v>8.1</c:v>
                </c:pt>
                <c:pt idx="8552">
                  <c:v>6.6</c:v>
                </c:pt>
                <c:pt idx="8553">
                  <c:v>6.4</c:v>
                </c:pt>
                <c:pt idx="8554">
                  <c:v>6.4</c:v>
                </c:pt>
                <c:pt idx="8555">
                  <c:v>6.9</c:v>
                </c:pt>
                <c:pt idx="8556">
                  <c:v>6.8</c:v>
                </c:pt>
                <c:pt idx="8557">
                  <c:v>6</c:v>
                </c:pt>
                <c:pt idx="8558">
                  <c:v>10.5</c:v>
                </c:pt>
                <c:pt idx="8559">
                  <c:v>7.3</c:v>
                </c:pt>
                <c:pt idx="8560">
                  <c:v>5.4</c:v>
                </c:pt>
                <c:pt idx="8561">
                  <c:v>6</c:v>
                </c:pt>
                <c:pt idx="8562">
                  <c:v>6.3</c:v>
                </c:pt>
                <c:pt idx="8563">
                  <c:v>8.1999999999999993</c:v>
                </c:pt>
                <c:pt idx="8564">
                  <c:v>6.2</c:v>
                </c:pt>
                <c:pt idx="8565">
                  <c:v>6.2</c:v>
                </c:pt>
                <c:pt idx="8566">
                  <c:v>5.5</c:v>
                </c:pt>
                <c:pt idx="8567">
                  <c:v>6</c:v>
                </c:pt>
                <c:pt idx="8568">
                  <c:v>9.6999999999999993</c:v>
                </c:pt>
                <c:pt idx="8569">
                  <c:v>7.4</c:v>
                </c:pt>
                <c:pt idx="8570">
                  <c:v>7.8</c:v>
                </c:pt>
                <c:pt idx="8571">
                  <c:v>7.2</c:v>
                </c:pt>
                <c:pt idx="8572">
                  <c:v>7.1</c:v>
                </c:pt>
                <c:pt idx="8573">
                  <c:v>6.7</c:v>
                </c:pt>
                <c:pt idx="8574">
                  <c:v>6.5</c:v>
                </c:pt>
                <c:pt idx="8575">
                  <c:v>7</c:v>
                </c:pt>
                <c:pt idx="8576">
                  <c:v>7.2</c:v>
                </c:pt>
                <c:pt idx="8577">
                  <c:v>7.1</c:v>
                </c:pt>
                <c:pt idx="8578">
                  <c:v>6.9</c:v>
                </c:pt>
                <c:pt idx="8579">
                  <c:v>6.9</c:v>
                </c:pt>
                <c:pt idx="8580">
                  <c:v>7.1</c:v>
                </c:pt>
                <c:pt idx="8581">
                  <c:v>6.4</c:v>
                </c:pt>
                <c:pt idx="8582">
                  <c:v>9.1999999999999993</c:v>
                </c:pt>
                <c:pt idx="8583">
                  <c:v>8.3000000000000007</c:v>
                </c:pt>
                <c:pt idx="8584">
                  <c:v>6.4</c:v>
                </c:pt>
                <c:pt idx="8585">
                  <c:v>6</c:v>
                </c:pt>
                <c:pt idx="8586">
                  <c:v>9.6</c:v>
                </c:pt>
                <c:pt idx="8587">
                  <c:v>6.7</c:v>
                </c:pt>
                <c:pt idx="8588">
                  <c:v>10.6</c:v>
                </c:pt>
                <c:pt idx="8589">
                  <c:v>10.1</c:v>
                </c:pt>
                <c:pt idx="8590">
                  <c:v>9.6</c:v>
                </c:pt>
                <c:pt idx="8591">
                  <c:v>9.8000000000000007</c:v>
                </c:pt>
                <c:pt idx="8592">
                  <c:v>9.3000000000000007</c:v>
                </c:pt>
                <c:pt idx="8593">
                  <c:v>9.1999999999999993</c:v>
                </c:pt>
                <c:pt idx="8594">
                  <c:v>8.8000000000000007</c:v>
                </c:pt>
                <c:pt idx="8595">
                  <c:v>10.3</c:v>
                </c:pt>
                <c:pt idx="8596">
                  <c:v>8.8000000000000007</c:v>
                </c:pt>
                <c:pt idx="8597">
                  <c:v>8.6</c:v>
                </c:pt>
                <c:pt idx="8598">
                  <c:v>8.4</c:v>
                </c:pt>
                <c:pt idx="8599">
                  <c:v>8.1999999999999993</c:v>
                </c:pt>
                <c:pt idx="8600">
                  <c:v>8.8000000000000007</c:v>
                </c:pt>
                <c:pt idx="8601">
                  <c:v>9</c:v>
                </c:pt>
                <c:pt idx="8602">
                  <c:v>9.5</c:v>
                </c:pt>
                <c:pt idx="8603">
                  <c:v>10.5</c:v>
                </c:pt>
                <c:pt idx="8604">
                  <c:v>8.1999999999999993</c:v>
                </c:pt>
                <c:pt idx="8605">
                  <c:v>10.7</c:v>
                </c:pt>
                <c:pt idx="8606">
                  <c:v>8.6999999999999993</c:v>
                </c:pt>
                <c:pt idx="8607">
                  <c:v>10.199999999999999</c:v>
                </c:pt>
                <c:pt idx="8608">
                  <c:v>9.6999999999999993</c:v>
                </c:pt>
                <c:pt idx="8609">
                  <c:v>7.7</c:v>
                </c:pt>
                <c:pt idx="8610">
                  <c:v>8.1</c:v>
                </c:pt>
                <c:pt idx="8611">
                  <c:v>7.9</c:v>
                </c:pt>
                <c:pt idx="8612">
                  <c:v>8.6</c:v>
                </c:pt>
                <c:pt idx="8613">
                  <c:v>7.2</c:v>
                </c:pt>
                <c:pt idx="8614">
                  <c:v>11.6</c:v>
                </c:pt>
                <c:pt idx="8615">
                  <c:v>9.6999999999999993</c:v>
                </c:pt>
                <c:pt idx="8616">
                  <c:v>18.3</c:v>
                </c:pt>
                <c:pt idx="8617">
                  <c:v>10.3</c:v>
                </c:pt>
                <c:pt idx="8618">
                  <c:v>8.1999999999999993</c:v>
                </c:pt>
                <c:pt idx="8619">
                  <c:v>7.6</c:v>
                </c:pt>
                <c:pt idx="8620">
                  <c:v>7.2</c:v>
                </c:pt>
                <c:pt idx="8621">
                  <c:v>8.9</c:v>
                </c:pt>
                <c:pt idx="8622">
                  <c:v>8.4</c:v>
                </c:pt>
                <c:pt idx="8623">
                  <c:v>10.3</c:v>
                </c:pt>
                <c:pt idx="8624">
                  <c:v>11.2</c:v>
                </c:pt>
                <c:pt idx="8625">
                  <c:v>9.8000000000000007</c:v>
                </c:pt>
                <c:pt idx="8626">
                  <c:v>11.6</c:v>
                </c:pt>
                <c:pt idx="8627">
                  <c:v>9.9</c:v>
                </c:pt>
                <c:pt idx="8628">
                  <c:v>11.2</c:v>
                </c:pt>
                <c:pt idx="8629">
                  <c:v>8.8000000000000007</c:v>
                </c:pt>
                <c:pt idx="8630">
                  <c:v>10.4</c:v>
                </c:pt>
                <c:pt idx="8631">
                  <c:v>9.8000000000000007</c:v>
                </c:pt>
                <c:pt idx="8632">
                  <c:v>10.1</c:v>
                </c:pt>
                <c:pt idx="8633">
                  <c:v>7.9</c:v>
                </c:pt>
                <c:pt idx="8634">
                  <c:v>9.1</c:v>
                </c:pt>
                <c:pt idx="8635">
                  <c:v>9.3000000000000007</c:v>
                </c:pt>
                <c:pt idx="8636">
                  <c:v>8.5</c:v>
                </c:pt>
                <c:pt idx="8637">
                  <c:v>10.4</c:v>
                </c:pt>
                <c:pt idx="8638">
                  <c:v>10.5</c:v>
                </c:pt>
                <c:pt idx="8639">
                  <c:v>9.6</c:v>
                </c:pt>
                <c:pt idx="8640">
                  <c:v>7.8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9.1</c:v>
                </c:pt>
                <c:pt idx="8672">
                  <c:v>9.8000000000000007</c:v>
                </c:pt>
                <c:pt idx="8673">
                  <c:v>9.1</c:v>
                </c:pt>
                <c:pt idx="8674">
                  <c:v>10.1</c:v>
                </c:pt>
                <c:pt idx="8675">
                  <c:v>9.6</c:v>
                </c:pt>
                <c:pt idx="8676">
                  <c:v>12.6</c:v>
                </c:pt>
                <c:pt idx="8677">
                  <c:v>10.6</c:v>
                </c:pt>
                <c:pt idx="8678">
                  <c:v>17.7</c:v>
                </c:pt>
                <c:pt idx="8679">
                  <c:v>15.5</c:v>
                </c:pt>
                <c:pt idx="8680">
                  <c:v>16.3</c:v>
                </c:pt>
                <c:pt idx="8681">
                  <c:v>15.7</c:v>
                </c:pt>
                <c:pt idx="8682">
                  <c:v>10.5</c:v>
                </c:pt>
                <c:pt idx="8683">
                  <c:v>12.2</c:v>
                </c:pt>
                <c:pt idx="8684">
                  <c:v>12.8</c:v>
                </c:pt>
                <c:pt idx="8685">
                  <c:v>8.8000000000000007</c:v>
                </c:pt>
                <c:pt idx="8686">
                  <c:v>8</c:v>
                </c:pt>
                <c:pt idx="8687">
                  <c:v>8.6</c:v>
                </c:pt>
                <c:pt idx="8688">
                  <c:v>9.6999999999999993</c:v>
                </c:pt>
                <c:pt idx="8689">
                  <c:v>11.8</c:v>
                </c:pt>
                <c:pt idx="8690">
                  <c:v>10.1</c:v>
                </c:pt>
                <c:pt idx="8691">
                  <c:v>12</c:v>
                </c:pt>
                <c:pt idx="8692">
                  <c:v>11.3</c:v>
                </c:pt>
                <c:pt idx="8693">
                  <c:v>11.4</c:v>
                </c:pt>
                <c:pt idx="8694">
                  <c:v>5.2</c:v>
                </c:pt>
                <c:pt idx="8695">
                  <c:v>12.8</c:v>
                </c:pt>
                <c:pt idx="8696">
                  <c:v>11.4</c:v>
                </c:pt>
                <c:pt idx="8697">
                  <c:v>11.5</c:v>
                </c:pt>
                <c:pt idx="8698">
                  <c:v>9.1999999999999993</c:v>
                </c:pt>
                <c:pt idx="8699">
                  <c:v>6.7</c:v>
                </c:pt>
                <c:pt idx="8700">
                  <c:v>11.6</c:v>
                </c:pt>
                <c:pt idx="8701">
                  <c:v>11.8</c:v>
                </c:pt>
                <c:pt idx="8702">
                  <c:v>12</c:v>
                </c:pt>
                <c:pt idx="8703">
                  <c:v>14.4</c:v>
                </c:pt>
                <c:pt idx="8704">
                  <c:v>12.7</c:v>
                </c:pt>
                <c:pt idx="8705">
                  <c:v>20.6</c:v>
                </c:pt>
                <c:pt idx="8706">
                  <c:v>17.3</c:v>
                </c:pt>
                <c:pt idx="8707">
                  <c:v>15.7</c:v>
                </c:pt>
                <c:pt idx="8708">
                  <c:v>17.600000000000001</c:v>
                </c:pt>
                <c:pt idx="8709">
                  <c:v>15.7</c:v>
                </c:pt>
                <c:pt idx="8710">
                  <c:v>14.1</c:v>
                </c:pt>
                <c:pt idx="8711">
                  <c:v>10.6</c:v>
                </c:pt>
                <c:pt idx="8712">
                  <c:v>10.5</c:v>
                </c:pt>
                <c:pt idx="8713">
                  <c:v>10.5</c:v>
                </c:pt>
                <c:pt idx="8714">
                  <c:v>11.6</c:v>
                </c:pt>
                <c:pt idx="8715">
                  <c:v>10.7</c:v>
                </c:pt>
                <c:pt idx="8716">
                  <c:v>11.5</c:v>
                </c:pt>
                <c:pt idx="8717">
                  <c:v>8.3000000000000007</c:v>
                </c:pt>
                <c:pt idx="8718">
                  <c:v>4</c:v>
                </c:pt>
                <c:pt idx="8719">
                  <c:v>17.7</c:v>
                </c:pt>
                <c:pt idx="8720">
                  <c:v>9.5</c:v>
                </c:pt>
                <c:pt idx="8721">
                  <c:v>17.899999999999999</c:v>
                </c:pt>
                <c:pt idx="8722">
                  <c:v>14.5</c:v>
                </c:pt>
                <c:pt idx="8723">
                  <c:v>14.5</c:v>
                </c:pt>
                <c:pt idx="8724">
                  <c:v>11.8</c:v>
                </c:pt>
                <c:pt idx="8725">
                  <c:v>8.6999999999999993</c:v>
                </c:pt>
                <c:pt idx="8726">
                  <c:v>7.4</c:v>
                </c:pt>
                <c:pt idx="8727">
                  <c:v>7.7</c:v>
                </c:pt>
                <c:pt idx="8728">
                  <c:v>9.1999999999999993</c:v>
                </c:pt>
                <c:pt idx="8729">
                  <c:v>9.5</c:v>
                </c:pt>
                <c:pt idx="8730">
                  <c:v>9.1999999999999993</c:v>
                </c:pt>
                <c:pt idx="8731">
                  <c:v>11.5</c:v>
                </c:pt>
                <c:pt idx="8732">
                  <c:v>14.8</c:v>
                </c:pt>
                <c:pt idx="8733">
                  <c:v>13.4</c:v>
                </c:pt>
                <c:pt idx="8734">
                  <c:v>3.6</c:v>
                </c:pt>
                <c:pt idx="8735">
                  <c:v>15.5</c:v>
                </c:pt>
                <c:pt idx="8736">
                  <c:v>17.399999999999999</c:v>
                </c:pt>
                <c:pt idx="8737">
                  <c:v>20.8</c:v>
                </c:pt>
                <c:pt idx="8738">
                  <c:v>16.5</c:v>
                </c:pt>
                <c:pt idx="8739">
                  <c:v>12.6</c:v>
                </c:pt>
                <c:pt idx="8740">
                  <c:v>13.8</c:v>
                </c:pt>
                <c:pt idx="8741">
                  <c:v>11.3</c:v>
                </c:pt>
                <c:pt idx="8742">
                  <c:v>10.1</c:v>
                </c:pt>
                <c:pt idx="8743">
                  <c:v>11.1</c:v>
                </c:pt>
                <c:pt idx="8744">
                  <c:v>10.5</c:v>
                </c:pt>
                <c:pt idx="8745">
                  <c:v>13.3</c:v>
                </c:pt>
                <c:pt idx="8746">
                  <c:v>11.2</c:v>
                </c:pt>
                <c:pt idx="8747">
                  <c:v>14</c:v>
                </c:pt>
                <c:pt idx="8748">
                  <c:v>18.5</c:v>
                </c:pt>
                <c:pt idx="8749">
                  <c:v>8.9</c:v>
                </c:pt>
                <c:pt idx="8750">
                  <c:v>9.6999999999999993</c:v>
                </c:pt>
                <c:pt idx="8751">
                  <c:v>9.1</c:v>
                </c:pt>
                <c:pt idx="8752">
                  <c:v>8.6999999999999993</c:v>
                </c:pt>
                <c:pt idx="8753">
                  <c:v>9</c:v>
                </c:pt>
                <c:pt idx="8754">
                  <c:v>8.3000000000000007</c:v>
                </c:pt>
                <c:pt idx="8755">
                  <c:v>7.6</c:v>
                </c:pt>
                <c:pt idx="8756">
                  <c:v>10</c:v>
                </c:pt>
                <c:pt idx="8757">
                  <c:v>16.899999999999999</c:v>
                </c:pt>
                <c:pt idx="8758">
                  <c:v>13.5</c:v>
                </c:pt>
                <c:pt idx="8759">
                  <c:v>16.3</c:v>
                </c:pt>
                <c:pt idx="8760">
                  <c:v>21</c:v>
                </c:pt>
                <c:pt idx="8761">
                  <c:v>19</c:v>
                </c:pt>
                <c:pt idx="8762">
                  <c:v>15.9</c:v>
                </c:pt>
                <c:pt idx="8763">
                  <c:v>12.9</c:v>
                </c:pt>
                <c:pt idx="8764">
                  <c:v>13.8</c:v>
                </c:pt>
                <c:pt idx="8765">
                  <c:v>12.1</c:v>
                </c:pt>
                <c:pt idx="8766">
                  <c:v>10.1</c:v>
                </c:pt>
                <c:pt idx="8767">
                  <c:v>10.5</c:v>
                </c:pt>
                <c:pt idx="8768">
                  <c:v>10.7</c:v>
                </c:pt>
                <c:pt idx="8769">
                  <c:v>11.5</c:v>
                </c:pt>
                <c:pt idx="8770">
                  <c:v>12.7</c:v>
                </c:pt>
                <c:pt idx="8771">
                  <c:v>14.2</c:v>
                </c:pt>
                <c:pt idx="8772">
                  <c:v>13.4</c:v>
                </c:pt>
                <c:pt idx="8773">
                  <c:v>16.8</c:v>
                </c:pt>
                <c:pt idx="8774">
                  <c:v>14.9</c:v>
                </c:pt>
                <c:pt idx="8775">
                  <c:v>16.399999999999999</c:v>
                </c:pt>
                <c:pt idx="8776">
                  <c:v>17</c:v>
                </c:pt>
                <c:pt idx="8777">
                  <c:v>19.7</c:v>
                </c:pt>
                <c:pt idx="8778">
                  <c:v>13.6</c:v>
                </c:pt>
                <c:pt idx="8779">
                  <c:v>13.5</c:v>
                </c:pt>
                <c:pt idx="8780">
                  <c:v>10.7</c:v>
                </c:pt>
                <c:pt idx="8781">
                  <c:v>11</c:v>
                </c:pt>
                <c:pt idx="8782">
                  <c:v>11.9</c:v>
                </c:pt>
                <c:pt idx="8783">
                  <c:v>66.5</c:v>
                </c:pt>
                <c:pt idx="8784">
                  <c:v>14.3</c:v>
                </c:pt>
                <c:pt idx="8785">
                  <c:v>14.2</c:v>
                </c:pt>
                <c:pt idx="8786">
                  <c:v>14.1</c:v>
                </c:pt>
                <c:pt idx="8787">
                  <c:v>19.7</c:v>
                </c:pt>
                <c:pt idx="8788">
                  <c:v>22.2</c:v>
                </c:pt>
                <c:pt idx="8789">
                  <c:v>20.100000000000001</c:v>
                </c:pt>
                <c:pt idx="8790">
                  <c:v>16.100000000000001</c:v>
                </c:pt>
                <c:pt idx="8791">
                  <c:v>18.899999999999999</c:v>
                </c:pt>
                <c:pt idx="8792">
                  <c:v>14.4</c:v>
                </c:pt>
                <c:pt idx="8793">
                  <c:v>10.8</c:v>
                </c:pt>
                <c:pt idx="8794">
                  <c:v>10.8</c:v>
                </c:pt>
                <c:pt idx="8795">
                  <c:v>10.8</c:v>
                </c:pt>
                <c:pt idx="8796">
                  <c:v>16.8</c:v>
                </c:pt>
                <c:pt idx="8797">
                  <c:v>15.1</c:v>
                </c:pt>
                <c:pt idx="8798">
                  <c:v>14.5</c:v>
                </c:pt>
                <c:pt idx="8799">
                  <c:v>16</c:v>
                </c:pt>
                <c:pt idx="8800">
                  <c:v>16.899999999999999</c:v>
                </c:pt>
                <c:pt idx="8801">
                  <c:v>19.3</c:v>
                </c:pt>
                <c:pt idx="8802">
                  <c:v>21.4</c:v>
                </c:pt>
                <c:pt idx="8803">
                  <c:v>22.5</c:v>
                </c:pt>
                <c:pt idx="8804">
                  <c:v>2.8</c:v>
                </c:pt>
                <c:pt idx="8805">
                  <c:v>20.9</c:v>
                </c:pt>
                <c:pt idx="8806">
                  <c:v>16.7</c:v>
                </c:pt>
                <c:pt idx="8807">
                  <c:v>16</c:v>
                </c:pt>
                <c:pt idx="8808">
                  <c:v>12</c:v>
                </c:pt>
                <c:pt idx="8809">
                  <c:v>21.3</c:v>
                </c:pt>
                <c:pt idx="8810">
                  <c:v>19.8</c:v>
                </c:pt>
                <c:pt idx="8811">
                  <c:v>10.1</c:v>
                </c:pt>
                <c:pt idx="8812">
                  <c:v>10.5</c:v>
                </c:pt>
                <c:pt idx="8813">
                  <c:v>10</c:v>
                </c:pt>
                <c:pt idx="8814">
                  <c:v>19</c:v>
                </c:pt>
                <c:pt idx="8815">
                  <c:v>12.7</c:v>
                </c:pt>
                <c:pt idx="8816">
                  <c:v>14.3</c:v>
                </c:pt>
                <c:pt idx="8817">
                  <c:v>13.8</c:v>
                </c:pt>
                <c:pt idx="8818">
                  <c:v>21</c:v>
                </c:pt>
                <c:pt idx="8819">
                  <c:v>12.9</c:v>
                </c:pt>
                <c:pt idx="8820">
                  <c:v>11.8</c:v>
                </c:pt>
                <c:pt idx="8821">
                  <c:v>11.3</c:v>
                </c:pt>
                <c:pt idx="8822">
                  <c:v>11.8</c:v>
                </c:pt>
                <c:pt idx="8823">
                  <c:v>11.7</c:v>
                </c:pt>
                <c:pt idx="8824">
                  <c:v>11.8</c:v>
                </c:pt>
                <c:pt idx="8825">
                  <c:v>13.2</c:v>
                </c:pt>
                <c:pt idx="8826">
                  <c:v>13.9</c:v>
                </c:pt>
                <c:pt idx="8827">
                  <c:v>11.6</c:v>
                </c:pt>
                <c:pt idx="8828">
                  <c:v>13.3</c:v>
                </c:pt>
                <c:pt idx="8829">
                  <c:v>12</c:v>
                </c:pt>
                <c:pt idx="8830">
                  <c:v>13.9</c:v>
                </c:pt>
                <c:pt idx="8831">
                  <c:v>13.4</c:v>
                </c:pt>
                <c:pt idx="8832">
                  <c:v>13.3</c:v>
                </c:pt>
                <c:pt idx="8833">
                  <c:v>12.9</c:v>
                </c:pt>
                <c:pt idx="8834">
                  <c:v>11.1</c:v>
                </c:pt>
                <c:pt idx="8835">
                  <c:v>10.7</c:v>
                </c:pt>
                <c:pt idx="8836">
                  <c:v>11.2</c:v>
                </c:pt>
                <c:pt idx="8837">
                  <c:v>11.1</c:v>
                </c:pt>
                <c:pt idx="8838">
                  <c:v>22.4</c:v>
                </c:pt>
                <c:pt idx="8839">
                  <c:v>20</c:v>
                </c:pt>
                <c:pt idx="8840">
                  <c:v>19.100000000000001</c:v>
                </c:pt>
                <c:pt idx="8841">
                  <c:v>19.2</c:v>
                </c:pt>
                <c:pt idx="8842">
                  <c:v>14.3</c:v>
                </c:pt>
                <c:pt idx="8843">
                  <c:v>10.5</c:v>
                </c:pt>
                <c:pt idx="8844">
                  <c:v>11.5</c:v>
                </c:pt>
                <c:pt idx="8845">
                  <c:v>13.1</c:v>
                </c:pt>
                <c:pt idx="8846">
                  <c:v>8.8000000000000007</c:v>
                </c:pt>
                <c:pt idx="8847">
                  <c:v>10.4</c:v>
                </c:pt>
                <c:pt idx="8848">
                  <c:v>9.8000000000000007</c:v>
                </c:pt>
                <c:pt idx="8849">
                  <c:v>12.3</c:v>
                </c:pt>
                <c:pt idx="8850">
                  <c:v>10.4</c:v>
                </c:pt>
                <c:pt idx="8851">
                  <c:v>9.6</c:v>
                </c:pt>
                <c:pt idx="8852">
                  <c:v>9.8000000000000007</c:v>
                </c:pt>
                <c:pt idx="8853">
                  <c:v>12.8</c:v>
                </c:pt>
                <c:pt idx="8854">
                  <c:v>15.6</c:v>
                </c:pt>
                <c:pt idx="8855">
                  <c:v>13.6</c:v>
                </c:pt>
                <c:pt idx="8856">
                  <c:v>13.3</c:v>
                </c:pt>
                <c:pt idx="8857">
                  <c:v>11.8</c:v>
                </c:pt>
                <c:pt idx="8858">
                  <c:v>10</c:v>
                </c:pt>
                <c:pt idx="8859">
                  <c:v>19.899999999999999</c:v>
                </c:pt>
                <c:pt idx="8860">
                  <c:v>18.399999999999999</c:v>
                </c:pt>
                <c:pt idx="8861">
                  <c:v>14.8</c:v>
                </c:pt>
                <c:pt idx="8862">
                  <c:v>13.9</c:v>
                </c:pt>
                <c:pt idx="8863">
                  <c:v>13.9</c:v>
                </c:pt>
                <c:pt idx="8864">
                  <c:v>11.2</c:v>
                </c:pt>
                <c:pt idx="8865">
                  <c:v>14</c:v>
                </c:pt>
                <c:pt idx="8866">
                  <c:v>15.2</c:v>
                </c:pt>
                <c:pt idx="8867">
                  <c:v>19.399999999999999</c:v>
                </c:pt>
                <c:pt idx="8868">
                  <c:v>23.1</c:v>
                </c:pt>
                <c:pt idx="8869">
                  <c:v>20.6</c:v>
                </c:pt>
                <c:pt idx="8870">
                  <c:v>16.899999999999999</c:v>
                </c:pt>
                <c:pt idx="8871">
                  <c:v>16.7</c:v>
                </c:pt>
                <c:pt idx="8872">
                  <c:v>16.2</c:v>
                </c:pt>
                <c:pt idx="8873">
                  <c:v>16.100000000000001</c:v>
                </c:pt>
                <c:pt idx="8874">
                  <c:v>15.1</c:v>
                </c:pt>
                <c:pt idx="8875">
                  <c:v>10.6</c:v>
                </c:pt>
                <c:pt idx="8876">
                  <c:v>12.7</c:v>
                </c:pt>
                <c:pt idx="8877">
                  <c:v>12</c:v>
                </c:pt>
                <c:pt idx="8878">
                  <c:v>10.8</c:v>
                </c:pt>
                <c:pt idx="8879">
                  <c:v>12.2</c:v>
                </c:pt>
                <c:pt idx="8880">
                  <c:v>15.5</c:v>
                </c:pt>
                <c:pt idx="8881">
                  <c:v>17.7</c:v>
                </c:pt>
                <c:pt idx="8882">
                  <c:v>18.600000000000001</c:v>
                </c:pt>
                <c:pt idx="8883">
                  <c:v>18.899999999999999</c:v>
                </c:pt>
                <c:pt idx="8884">
                  <c:v>20</c:v>
                </c:pt>
                <c:pt idx="8885">
                  <c:v>12.4</c:v>
                </c:pt>
                <c:pt idx="8886">
                  <c:v>12</c:v>
                </c:pt>
                <c:pt idx="8887">
                  <c:v>11.5</c:v>
                </c:pt>
                <c:pt idx="8888">
                  <c:v>13.2</c:v>
                </c:pt>
                <c:pt idx="8889">
                  <c:v>10.1</c:v>
                </c:pt>
                <c:pt idx="8890">
                  <c:v>10.9</c:v>
                </c:pt>
                <c:pt idx="8891">
                  <c:v>17.3</c:v>
                </c:pt>
                <c:pt idx="8892">
                  <c:v>19.600000000000001</c:v>
                </c:pt>
                <c:pt idx="8893">
                  <c:v>20.100000000000001</c:v>
                </c:pt>
                <c:pt idx="8894">
                  <c:v>17.5</c:v>
                </c:pt>
                <c:pt idx="8895">
                  <c:v>19.100000000000001</c:v>
                </c:pt>
                <c:pt idx="8896">
                  <c:v>16.5</c:v>
                </c:pt>
                <c:pt idx="8897">
                  <c:v>17.8</c:v>
                </c:pt>
                <c:pt idx="8898">
                  <c:v>15.3</c:v>
                </c:pt>
                <c:pt idx="8899">
                  <c:v>13.3</c:v>
                </c:pt>
                <c:pt idx="8900">
                  <c:v>13.2</c:v>
                </c:pt>
                <c:pt idx="8901">
                  <c:v>22.2</c:v>
                </c:pt>
                <c:pt idx="8902">
                  <c:v>26.6</c:v>
                </c:pt>
                <c:pt idx="8903">
                  <c:v>20.7</c:v>
                </c:pt>
                <c:pt idx="8904">
                  <c:v>13.9</c:v>
                </c:pt>
                <c:pt idx="8905">
                  <c:v>12.1</c:v>
                </c:pt>
                <c:pt idx="8906">
                  <c:v>12.1</c:v>
                </c:pt>
                <c:pt idx="8907">
                  <c:v>10.5</c:v>
                </c:pt>
                <c:pt idx="8908">
                  <c:v>16.100000000000001</c:v>
                </c:pt>
                <c:pt idx="8909">
                  <c:v>10.8</c:v>
                </c:pt>
                <c:pt idx="8910">
                  <c:v>21.8</c:v>
                </c:pt>
                <c:pt idx="8911">
                  <c:v>14.3</c:v>
                </c:pt>
                <c:pt idx="8912">
                  <c:v>10</c:v>
                </c:pt>
                <c:pt idx="8913">
                  <c:v>10.3</c:v>
                </c:pt>
                <c:pt idx="8914">
                  <c:v>10</c:v>
                </c:pt>
                <c:pt idx="8915">
                  <c:v>9.8000000000000007</c:v>
                </c:pt>
                <c:pt idx="8916">
                  <c:v>12.1</c:v>
                </c:pt>
                <c:pt idx="8917">
                  <c:v>10</c:v>
                </c:pt>
                <c:pt idx="8918">
                  <c:v>7.6</c:v>
                </c:pt>
                <c:pt idx="8919">
                  <c:v>7.9</c:v>
                </c:pt>
                <c:pt idx="8920">
                  <c:v>7.6</c:v>
                </c:pt>
                <c:pt idx="8921">
                  <c:v>10.1</c:v>
                </c:pt>
                <c:pt idx="8922">
                  <c:v>8.6999999999999993</c:v>
                </c:pt>
                <c:pt idx="8923">
                  <c:v>12.7</c:v>
                </c:pt>
                <c:pt idx="8924">
                  <c:v>13</c:v>
                </c:pt>
                <c:pt idx="8925">
                  <c:v>9.1999999999999993</c:v>
                </c:pt>
                <c:pt idx="8926">
                  <c:v>9</c:v>
                </c:pt>
                <c:pt idx="8927">
                  <c:v>9.4</c:v>
                </c:pt>
                <c:pt idx="8928">
                  <c:v>16.5</c:v>
                </c:pt>
                <c:pt idx="8929">
                  <c:v>11.6</c:v>
                </c:pt>
                <c:pt idx="8930">
                  <c:v>10</c:v>
                </c:pt>
                <c:pt idx="8931">
                  <c:v>9.9</c:v>
                </c:pt>
                <c:pt idx="8932">
                  <c:v>7.6</c:v>
                </c:pt>
                <c:pt idx="8933">
                  <c:v>8.6999999999999993</c:v>
                </c:pt>
                <c:pt idx="8934">
                  <c:v>9.3000000000000007</c:v>
                </c:pt>
                <c:pt idx="8935">
                  <c:v>10.1</c:v>
                </c:pt>
                <c:pt idx="8936">
                  <c:v>10.5</c:v>
                </c:pt>
                <c:pt idx="8937">
                  <c:v>9</c:v>
                </c:pt>
                <c:pt idx="8938">
                  <c:v>10.1</c:v>
                </c:pt>
                <c:pt idx="8939">
                  <c:v>9.8000000000000007</c:v>
                </c:pt>
                <c:pt idx="8940">
                  <c:v>10.8</c:v>
                </c:pt>
                <c:pt idx="8941">
                  <c:v>11.6</c:v>
                </c:pt>
                <c:pt idx="8942">
                  <c:v>11</c:v>
                </c:pt>
                <c:pt idx="8943">
                  <c:v>9.1</c:v>
                </c:pt>
                <c:pt idx="8944">
                  <c:v>12.8</c:v>
                </c:pt>
                <c:pt idx="8945">
                  <c:v>11.6</c:v>
                </c:pt>
                <c:pt idx="8946">
                  <c:v>9.3000000000000007</c:v>
                </c:pt>
                <c:pt idx="8947">
                  <c:v>11.3</c:v>
                </c:pt>
                <c:pt idx="8948">
                  <c:v>9.6</c:v>
                </c:pt>
                <c:pt idx="8949">
                  <c:v>9</c:v>
                </c:pt>
                <c:pt idx="8950">
                  <c:v>7.9</c:v>
                </c:pt>
                <c:pt idx="8951">
                  <c:v>9.5</c:v>
                </c:pt>
                <c:pt idx="8952">
                  <c:v>7.3</c:v>
                </c:pt>
                <c:pt idx="8953">
                  <c:v>9</c:v>
                </c:pt>
                <c:pt idx="8954">
                  <c:v>10.199999999999999</c:v>
                </c:pt>
                <c:pt idx="8955">
                  <c:v>9.6</c:v>
                </c:pt>
                <c:pt idx="8956">
                  <c:v>10.3</c:v>
                </c:pt>
                <c:pt idx="8957">
                  <c:v>12.5</c:v>
                </c:pt>
                <c:pt idx="8958">
                  <c:v>14</c:v>
                </c:pt>
                <c:pt idx="8959">
                  <c:v>11.7</c:v>
                </c:pt>
                <c:pt idx="8960">
                  <c:v>11.5</c:v>
                </c:pt>
                <c:pt idx="8961">
                  <c:v>11</c:v>
                </c:pt>
                <c:pt idx="8962">
                  <c:v>10.1</c:v>
                </c:pt>
                <c:pt idx="8963">
                  <c:v>8.1999999999999993</c:v>
                </c:pt>
                <c:pt idx="8964">
                  <c:v>9.8000000000000007</c:v>
                </c:pt>
                <c:pt idx="8965">
                  <c:v>10.1</c:v>
                </c:pt>
                <c:pt idx="8966">
                  <c:v>10</c:v>
                </c:pt>
                <c:pt idx="8967">
                  <c:v>12.1</c:v>
                </c:pt>
                <c:pt idx="8968">
                  <c:v>11.5</c:v>
                </c:pt>
                <c:pt idx="8969">
                  <c:v>16.399999999999999</c:v>
                </c:pt>
                <c:pt idx="8970">
                  <c:v>14</c:v>
                </c:pt>
                <c:pt idx="8971">
                  <c:v>9.6</c:v>
                </c:pt>
                <c:pt idx="8972">
                  <c:v>12.6</c:v>
                </c:pt>
                <c:pt idx="8973">
                  <c:v>10.1</c:v>
                </c:pt>
                <c:pt idx="8974">
                  <c:v>9.5</c:v>
                </c:pt>
                <c:pt idx="8975">
                  <c:v>8.9</c:v>
                </c:pt>
                <c:pt idx="8976">
                  <c:v>11</c:v>
                </c:pt>
                <c:pt idx="8977">
                  <c:v>10.5</c:v>
                </c:pt>
                <c:pt idx="8978">
                  <c:v>10.199999999999999</c:v>
                </c:pt>
                <c:pt idx="8979">
                  <c:v>9.9</c:v>
                </c:pt>
                <c:pt idx="8980">
                  <c:v>9.1</c:v>
                </c:pt>
                <c:pt idx="8981">
                  <c:v>9.8000000000000007</c:v>
                </c:pt>
                <c:pt idx="8982">
                  <c:v>9.1999999999999993</c:v>
                </c:pt>
                <c:pt idx="8983">
                  <c:v>9.3000000000000007</c:v>
                </c:pt>
                <c:pt idx="8984">
                  <c:v>8</c:v>
                </c:pt>
                <c:pt idx="8985">
                  <c:v>8.5</c:v>
                </c:pt>
                <c:pt idx="8986">
                  <c:v>9</c:v>
                </c:pt>
                <c:pt idx="8987">
                  <c:v>9.5</c:v>
                </c:pt>
                <c:pt idx="8988">
                  <c:v>9.1</c:v>
                </c:pt>
                <c:pt idx="8989">
                  <c:v>13</c:v>
                </c:pt>
                <c:pt idx="8990">
                  <c:v>9</c:v>
                </c:pt>
                <c:pt idx="8991">
                  <c:v>8.1</c:v>
                </c:pt>
                <c:pt idx="8992">
                  <c:v>9.6999999999999993</c:v>
                </c:pt>
                <c:pt idx="8993">
                  <c:v>9</c:v>
                </c:pt>
                <c:pt idx="8994">
                  <c:v>9.1999999999999993</c:v>
                </c:pt>
                <c:pt idx="8995">
                  <c:v>9.6999999999999993</c:v>
                </c:pt>
                <c:pt idx="8996">
                  <c:v>9.6</c:v>
                </c:pt>
                <c:pt idx="8997">
                  <c:v>8.1999999999999993</c:v>
                </c:pt>
                <c:pt idx="8998">
                  <c:v>8.6999999999999993</c:v>
                </c:pt>
                <c:pt idx="8999">
                  <c:v>7.8</c:v>
                </c:pt>
                <c:pt idx="9000">
                  <c:v>8.6</c:v>
                </c:pt>
                <c:pt idx="9001">
                  <c:v>13.3</c:v>
                </c:pt>
                <c:pt idx="9002">
                  <c:v>9</c:v>
                </c:pt>
                <c:pt idx="9003">
                  <c:v>9.5</c:v>
                </c:pt>
                <c:pt idx="9004">
                  <c:v>9.8000000000000007</c:v>
                </c:pt>
                <c:pt idx="9005">
                  <c:v>10.6</c:v>
                </c:pt>
                <c:pt idx="9006">
                  <c:v>9.9</c:v>
                </c:pt>
                <c:pt idx="9007">
                  <c:v>10.1</c:v>
                </c:pt>
                <c:pt idx="9008">
                  <c:v>9</c:v>
                </c:pt>
                <c:pt idx="9009">
                  <c:v>8.6</c:v>
                </c:pt>
                <c:pt idx="9010">
                  <c:v>8.5</c:v>
                </c:pt>
                <c:pt idx="9011">
                  <c:v>8.8000000000000007</c:v>
                </c:pt>
                <c:pt idx="9012">
                  <c:v>9.5</c:v>
                </c:pt>
                <c:pt idx="9013">
                  <c:v>9.3000000000000007</c:v>
                </c:pt>
                <c:pt idx="9014">
                  <c:v>10.6</c:v>
                </c:pt>
                <c:pt idx="9015">
                  <c:v>7.4</c:v>
                </c:pt>
                <c:pt idx="9016">
                  <c:v>8.4</c:v>
                </c:pt>
                <c:pt idx="9017">
                  <c:v>11.3</c:v>
                </c:pt>
                <c:pt idx="9018">
                  <c:v>8.8000000000000007</c:v>
                </c:pt>
                <c:pt idx="9019">
                  <c:v>9.1999999999999993</c:v>
                </c:pt>
                <c:pt idx="9020">
                  <c:v>8.8000000000000007</c:v>
                </c:pt>
                <c:pt idx="9021">
                  <c:v>8.6999999999999993</c:v>
                </c:pt>
                <c:pt idx="9022">
                  <c:v>10.1</c:v>
                </c:pt>
                <c:pt idx="9023">
                  <c:v>9.1999999999999993</c:v>
                </c:pt>
                <c:pt idx="9024">
                  <c:v>10.6</c:v>
                </c:pt>
                <c:pt idx="9025">
                  <c:v>12.2</c:v>
                </c:pt>
                <c:pt idx="9026">
                  <c:v>13.2</c:v>
                </c:pt>
                <c:pt idx="9027">
                  <c:v>12.2</c:v>
                </c:pt>
                <c:pt idx="9028">
                  <c:v>9.1</c:v>
                </c:pt>
                <c:pt idx="9029">
                  <c:v>12.6</c:v>
                </c:pt>
                <c:pt idx="9030">
                  <c:v>10.1</c:v>
                </c:pt>
                <c:pt idx="9031">
                  <c:v>8.9</c:v>
                </c:pt>
                <c:pt idx="9032">
                  <c:v>9.6999999999999993</c:v>
                </c:pt>
                <c:pt idx="9033">
                  <c:v>15.2</c:v>
                </c:pt>
                <c:pt idx="9034">
                  <c:v>16.5</c:v>
                </c:pt>
                <c:pt idx="9035">
                  <c:v>16.5</c:v>
                </c:pt>
                <c:pt idx="9036">
                  <c:v>18.399999999999999</c:v>
                </c:pt>
                <c:pt idx="9037">
                  <c:v>15.1</c:v>
                </c:pt>
                <c:pt idx="9038">
                  <c:v>13.2</c:v>
                </c:pt>
                <c:pt idx="9039">
                  <c:v>10.6</c:v>
                </c:pt>
                <c:pt idx="9040">
                  <c:v>10.9</c:v>
                </c:pt>
                <c:pt idx="9041">
                  <c:v>11.2</c:v>
                </c:pt>
                <c:pt idx="9042">
                  <c:v>11.2</c:v>
                </c:pt>
                <c:pt idx="9043">
                  <c:v>11.8</c:v>
                </c:pt>
                <c:pt idx="9044">
                  <c:v>12.3</c:v>
                </c:pt>
                <c:pt idx="9045">
                  <c:v>12.6</c:v>
                </c:pt>
                <c:pt idx="9046">
                  <c:v>13.2</c:v>
                </c:pt>
                <c:pt idx="9047">
                  <c:v>13.3</c:v>
                </c:pt>
                <c:pt idx="9048">
                  <c:v>14</c:v>
                </c:pt>
                <c:pt idx="9049">
                  <c:v>14.1</c:v>
                </c:pt>
                <c:pt idx="9050">
                  <c:v>10.9</c:v>
                </c:pt>
                <c:pt idx="9051">
                  <c:v>12.3</c:v>
                </c:pt>
                <c:pt idx="9052">
                  <c:v>12.1</c:v>
                </c:pt>
                <c:pt idx="9053">
                  <c:v>11.4</c:v>
                </c:pt>
                <c:pt idx="9054">
                  <c:v>8.8000000000000007</c:v>
                </c:pt>
                <c:pt idx="9055">
                  <c:v>12.1</c:v>
                </c:pt>
                <c:pt idx="9056">
                  <c:v>15.1</c:v>
                </c:pt>
                <c:pt idx="9057">
                  <c:v>10.9</c:v>
                </c:pt>
                <c:pt idx="9058">
                  <c:v>13.2</c:v>
                </c:pt>
                <c:pt idx="9059">
                  <c:v>11.9</c:v>
                </c:pt>
                <c:pt idx="9060">
                  <c:v>11.8</c:v>
                </c:pt>
                <c:pt idx="9061">
                  <c:v>8.6999999999999993</c:v>
                </c:pt>
                <c:pt idx="9062">
                  <c:v>8.5</c:v>
                </c:pt>
                <c:pt idx="9063">
                  <c:v>12.1</c:v>
                </c:pt>
                <c:pt idx="9064">
                  <c:v>10.5</c:v>
                </c:pt>
                <c:pt idx="9065">
                  <c:v>10.4</c:v>
                </c:pt>
                <c:pt idx="9066">
                  <c:v>13.2</c:v>
                </c:pt>
                <c:pt idx="9067">
                  <c:v>8.5</c:v>
                </c:pt>
                <c:pt idx="9068">
                  <c:v>10.5</c:v>
                </c:pt>
                <c:pt idx="9069">
                  <c:v>8.4</c:v>
                </c:pt>
                <c:pt idx="9070">
                  <c:v>9.8000000000000007</c:v>
                </c:pt>
                <c:pt idx="9071">
                  <c:v>15.6</c:v>
                </c:pt>
                <c:pt idx="9072">
                  <c:v>11.4</c:v>
                </c:pt>
                <c:pt idx="9073">
                  <c:v>13.7</c:v>
                </c:pt>
                <c:pt idx="9074">
                  <c:v>12.3</c:v>
                </c:pt>
                <c:pt idx="9075">
                  <c:v>10.3</c:v>
                </c:pt>
                <c:pt idx="9076">
                  <c:v>10</c:v>
                </c:pt>
                <c:pt idx="9077">
                  <c:v>9.8000000000000007</c:v>
                </c:pt>
                <c:pt idx="9078">
                  <c:v>11.5</c:v>
                </c:pt>
                <c:pt idx="9079">
                  <c:v>9.4</c:v>
                </c:pt>
                <c:pt idx="9080">
                  <c:v>7.9</c:v>
                </c:pt>
                <c:pt idx="9081">
                  <c:v>8.1</c:v>
                </c:pt>
                <c:pt idx="9082">
                  <c:v>7.6</c:v>
                </c:pt>
                <c:pt idx="9083">
                  <c:v>7.7</c:v>
                </c:pt>
                <c:pt idx="9084">
                  <c:v>7.8</c:v>
                </c:pt>
                <c:pt idx="9085">
                  <c:v>7.6</c:v>
                </c:pt>
                <c:pt idx="9086">
                  <c:v>7.1</c:v>
                </c:pt>
                <c:pt idx="9087">
                  <c:v>7.3</c:v>
                </c:pt>
                <c:pt idx="9088">
                  <c:v>6.3</c:v>
                </c:pt>
                <c:pt idx="9089">
                  <c:v>6.6</c:v>
                </c:pt>
                <c:pt idx="9090">
                  <c:v>6.8</c:v>
                </c:pt>
                <c:pt idx="9091">
                  <c:v>7.4</c:v>
                </c:pt>
                <c:pt idx="9092">
                  <c:v>7.7</c:v>
                </c:pt>
                <c:pt idx="9093">
                  <c:v>6.9</c:v>
                </c:pt>
                <c:pt idx="9094">
                  <c:v>6.1</c:v>
                </c:pt>
                <c:pt idx="9095">
                  <c:v>6.8</c:v>
                </c:pt>
                <c:pt idx="9096">
                  <c:v>8</c:v>
                </c:pt>
                <c:pt idx="9097">
                  <c:v>7.5</c:v>
                </c:pt>
                <c:pt idx="9098">
                  <c:v>7.9</c:v>
                </c:pt>
                <c:pt idx="9099">
                  <c:v>7.1</c:v>
                </c:pt>
                <c:pt idx="9100">
                  <c:v>8.1999999999999993</c:v>
                </c:pt>
                <c:pt idx="9101">
                  <c:v>7</c:v>
                </c:pt>
                <c:pt idx="9102">
                  <c:v>7</c:v>
                </c:pt>
                <c:pt idx="9103">
                  <c:v>13.2</c:v>
                </c:pt>
                <c:pt idx="9104">
                  <c:v>10.5</c:v>
                </c:pt>
                <c:pt idx="9105">
                  <c:v>10.9</c:v>
                </c:pt>
                <c:pt idx="9106">
                  <c:v>10</c:v>
                </c:pt>
                <c:pt idx="9107">
                  <c:v>10.4</c:v>
                </c:pt>
                <c:pt idx="9108">
                  <c:v>10.4</c:v>
                </c:pt>
                <c:pt idx="9109">
                  <c:v>12.5</c:v>
                </c:pt>
                <c:pt idx="9110">
                  <c:v>11.8</c:v>
                </c:pt>
                <c:pt idx="9111">
                  <c:v>11.6</c:v>
                </c:pt>
                <c:pt idx="9112">
                  <c:v>11.1</c:v>
                </c:pt>
                <c:pt idx="9113">
                  <c:v>16.8</c:v>
                </c:pt>
                <c:pt idx="9114">
                  <c:v>18</c:v>
                </c:pt>
                <c:pt idx="9115">
                  <c:v>24.5</c:v>
                </c:pt>
                <c:pt idx="9116">
                  <c:v>22.5</c:v>
                </c:pt>
                <c:pt idx="9117">
                  <c:v>23.7</c:v>
                </c:pt>
                <c:pt idx="9118">
                  <c:v>24.5</c:v>
                </c:pt>
                <c:pt idx="9119">
                  <c:v>22.5</c:v>
                </c:pt>
                <c:pt idx="9120">
                  <c:v>24.2</c:v>
                </c:pt>
                <c:pt idx="9121">
                  <c:v>21.4</c:v>
                </c:pt>
                <c:pt idx="9122">
                  <c:v>19.5</c:v>
                </c:pt>
                <c:pt idx="9123">
                  <c:v>18.100000000000001</c:v>
                </c:pt>
                <c:pt idx="9124">
                  <c:v>19.3</c:v>
                </c:pt>
                <c:pt idx="9125">
                  <c:v>14.7</c:v>
                </c:pt>
                <c:pt idx="9126">
                  <c:v>11</c:v>
                </c:pt>
                <c:pt idx="9127">
                  <c:v>12.5</c:v>
                </c:pt>
                <c:pt idx="9128">
                  <c:v>9.9</c:v>
                </c:pt>
                <c:pt idx="9129">
                  <c:v>9</c:v>
                </c:pt>
                <c:pt idx="9130">
                  <c:v>10</c:v>
                </c:pt>
                <c:pt idx="9131">
                  <c:v>12.6</c:v>
                </c:pt>
                <c:pt idx="9132">
                  <c:v>10.6</c:v>
                </c:pt>
                <c:pt idx="9133">
                  <c:v>10.3</c:v>
                </c:pt>
                <c:pt idx="9134">
                  <c:v>13.6</c:v>
                </c:pt>
                <c:pt idx="9135">
                  <c:v>12.7</c:v>
                </c:pt>
                <c:pt idx="9136">
                  <c:v>12.8</c:v>
                </c:pt>
                <c:pt idx="9137">
                  <c:v>14.5</c:v>
                </c:pt>
                <c:pt idx="9138">
                  <c:v>16.100000000000001</c:v>
                </c:pt>
                <c:pt idx="9139">
                  <c:v>17.8</c:v>
                </c:pt>
                <c:pt idx="9140">
                  <c:v>17.899999999999999</c:v>
                </c:pt>
                <c:pt idx="9141">
                  <c:v>17.8</c:v>
                </c:pt>
                <c:pt idx="9142">
                  <c:v>19.2</c:v>
                </c:pt>
                <c:pt idx="9143">
                  <c:v>17</c:v>
                </c:pt>
                <c:pt idx="9144">
                  <c:v>17.7</c:v>
                </c:pt>
                <c:pt idx="9145">
                  <c:v>19.2</c:v>
                </c:pt>
                <c:pt idx="9146">
                  <c:v>19.600000000000001</c:v>
                </c:pt>
                <c:pt idx="9147">
                  <c:v>17.399999999999999</c:v>
                </c:pt>
                <c:pt idx="9148">
                  <c:v>17.7</c:v>
                </c:pt>
                <c:pt idx="9149">
                  <c:v>17.8</c:v>
                </c:pt>
                <c:pt idx="9150">
                  <c:v>17</c:v>
                </c:pt>
                <c:pt idx="9151">
                  <c:v>14</c:v>
                </c:pt>
                <c:pt idx="9152">
                  <c:v>11.6</c:v>
                </c:pt>
                <c:pt idx="9153">
                  <c:v>11.6</c:v>
                </c:pt>
                <c:pt idx="9154">
                  <c:v>10.8</c:v>
                </c:pt>
                <c:pt idx="9155">
                  <c:v>12.2</c:v>
                </c:pt>
                <c:pt idx="9156">
                  <c:v>10.5</c:v>
                </c:pt>
                <c:pt idx="9157">
                  <c:v>12.4</c:v>
                </c:pt>
                <c:pt idx="9158">
                  <c:v>12</c:v>
                </c:pt>
                <c:pt idx="9159">
                  <c:v>11.9</c:v>
                </c:pt>
                <c:pt idx="9160">
                  <c:v>15.9</c:v>
                </c:pt>
                <c:pt idx="9161">
                  <c:v>16.3</c:v>
                </c:pt>
                <c:pt idx="9162">
                  <c:v>19.100000000000001</c:v>
                </c:pt>
                <c:pt idx="9163">
                  <c:v>18.899999999999999</c:v>
                </c:pt>
                <c:pt idx="9164">
                  <c:v>18.899999999999999</c:v>
                </c:pt>
                <c:pt idx="9165">
                  <c:v>18.8</c:v>
                </c:pt>
                <c:pt idx="9166">
                  <c:v>18.899999999999999</c:v>
                </c:pt>
                <c:pt idx="9167">
                  <c:v>18.899999999999999</c:v>
                </c:pt>
                <c:pt idx="9168">
                  <c:v>18.899999999999999</c:v>
                </c:pt>
                <c:pt idx="9169">
                  <c:v>23.8</c:v>
                </c:pt>
                <c:pt idx="9170">
                  <c:v>20.7</c:v>
                </c:pt>
                <c:pt idx="9171">
                  <c:v>18.7</c:v>
                </c:pt>
                <c:pt idx="9172">
                  <c:v>17.2</c:v>
                </c:pt>
                <c:pt idx="9173">
                  <c:v>14.8</c:v>
                </c:pt>
                <c:pt idx="9174">
                  <c:v>15.1</c:v>
                </c:pt>
                <c:pt idx="9175">
                  <c:v>15.8</c:v>
                </c:pt>
                <c:pt idx="9176">
                  <c:v>11.2</c:v>
                </c:pt>
                <c:pt idx="9177">
                  <c:v>11.8</c:v>
                </c:pt>
                <c:pt idx="9178">
                  <c:v>10.6</c:v>
                </c:pt>
                <c:pt idx="9179">
                  <c:v>9.5</c:v>
                </c:pt>
                <c:pt idx="9180">
                  <c:v>9.1999999999999993</c:v>
                </c:pt>
                <c:pt idx="9181">
                  <c:v>9.5</c:v>
                </c:pt>
                <c:pt idx="9182">
                  <c:v>7.7</c:v>
                </c:pt>
                <c:pt idx="9183">
                  <c:v>8.6999999999999993</c:v>
                </c:pt>
                <c:pt idx="9184">
                  <c:v>10.3</c:v>
                </c:pt>
                <c:pt idx="9185">
                  <c:v>12.6</c:v>
                </c:pt>
                <c:pt idx="9186">
                  <c:v>18.3</c:v>
                </c:pt>
                <c:pt idx="9187">
                  <c:v>18.399999999999999</c:v>
                </c:pt>
                <c:pt idx="9188">
                  <c:v>22</c:v>
                </c:pt>
                <c:pt idx="9189">
                  <c:v>25.7</c:v>
                </c:pt>
                <c:pt idx="9190">
                  <c:v>23.6</c:v>
                </c:pt>
                <c:pt idx="9191">
                  <c:v>27.1</c:v>
                </c:pt>
                <c:pt idx="9192">
                  <c:v>22.4</c:v>
                </c:pt>
                <c:pt idx="9193">
                  <c:v>18.7</c:v>
                </c:pt>
                <c:pt idx="9194">
                  <c:v>20</c:v>
                </c:pt>
                <c:pt idx="9195">
                  <c:v>16.399999999999999</c:v>
                </c:pt>
                <c:pt idx="9196">
                  <c:v>16.8</c:v>
                </c:pt>
                <c:pt idx="9197">
                  <c:v>15</c:v>
                </c:pt>
                <c:pt idx="9198">
                  <c:v>16.5</c:v>
                </c:pt>
                <c:pt idx="9199">
                  <c:v>15.9</c:v>
                </c:pt>
                <c:pt idx="9200">
                  <c:v>13.9</c:v>
                </c:pt>
                <c:pt idx="9201">
                  <c:v>11.8</c:v>
                </c:pt>
                <c:pt idx="9202">
                  <c:v>12.1</c:v>
                </c:pt>
                <c:pt idx="9203">
                  <c:v>12.5</c:v>
                </c:pt>
                <c:pt idx="9204">
                  <c:v>9.6</c:v>
                </c:pt>
                <c:pt idx="9205">
                  <c:v>12.8</c:v>
                </c:pt>
                <c:pt idx="9206">
                  <c:v>12.4</c:v>
                </c:pt>
                <c:pt idx="9207">
                  <c:v>12.7</c:v>
                </c:pt>
                <c:pt idx="9208">
                  <c:v>13.5</c:v>
                </c:pt>
                <c:pt idx="9209">
                  <c:v>15.8</c:v>
                </c:pt>
                <c:pt idx="9210">
                  <c:v>16.5</c:v>
                </c:pt>
                <c:pt idx="9211">
                  <c:v>19.3</c:v>
                </c:pt>
                <c:pt idx="9212">
                  <c:v>22.3</c:v>
                </c:pt>
                <c:pt idx="9213">
                  <c:v>22.6</c:v>
                </c:pt>
                <c:pt idx="9214">
                  <c:v>21.1</c:v>
                </c:pt>
                <c:pt idx="9215">
                  <c:v>19.8</c:v>
                </c:pt>
                <c:pt idx="9216">
                  <c:v>17.100000000000001</c:v>
                </c:pt>
                <c:pt idx="9217">
                  <c:v>16.399999999999999</c:v>
                </c:pt>
                <c:pt idx="9218">
                  <c:v>17.3</c:v>
                </c:pt>
                <c:pt idx="9219">
                  <c:v>16.2</c:v>
                </c:pt>
                <c:pt idx="9220">
                  <c:v>16.8</c:v>
                </c:pt>
                <c:pt idx="9221">
                  <c:v>16.899999999999999</c:v>
                </c:pt>
                <c:pt idx="9222">
                  <c:v>17.3</c:v>
                </c:pt>
                <c:pt idx="9223">
                  <c:v>14.9</c:v>
                </c:pt>
                <c:pt idx="9224">
                  <c:v>14.6</c:v>
                </c:pt>
                <c:pt idx="9225">
                  <c:v>13.4</c:v>
                </c:pt>
                <c:pt idx="9226">
                  <c:v>12.8</c:v>
                </c:pt>
                <c:pt idx="9227">
                  <c:v>11.3</c:v>
                </c:pt>
                <c:pt idx="9228">
                  <c:v>12.2</c:v>
                </c:pt>
                <c:pt idx="9229">
                  <c:v>12.3</c:v>
                </c:pt>
                <c:pt idx="9230">
                  <c:v>12.6</c:v>
                </c:pt>
                <c:pt idx="9231">
                  <c:v>11.3</c:v>
                </c:pt>
                <c:pt idx="9232">
                  <c:v>11.2</c:v>
                </c:pt>
                <c:pt idx="9233">
                  <c:v>13.1</c:v>
                </c:pt>
                <c:pt idx="9234">
                  <c:v>14.4</c:v>
                </c:pt>
                <c:pt idx="9235">
                  <c:v>24.3</c:v>
                </c:pt>
                <c:pt idx="9236">
                  <c:v>21.2</c:v>
                </c:pt>
                <c:pt idx="9237">
                  <c:v>21</c:v>
                </c:pt>
                <c:pt idx="9238">
                  <c:v>22.4</c:v>
                </c:pt>
                <c:pt idx="9239">
                  <c:v>23.5</c:v>
                </c:pt>
                <c:pt idx="9240">
                  <c:v>21.6</c:v>
                </c:pt>
                <c:pt idx="9241">
                  <c:v>20.100000000000001</c:v>
                </c:pt>
                <c:pt idx="9242">
                  <c:v>20.7</c:v>
                </c:pt>
                <c:pt idx="9243">
                  <c:v>20.3</c:v>
                </c:pt>
                <c:pt idx="9244">
                  <c:v>16.2</c:v>
                </c:pt>
                <c:pt idx="9245">
                  <c:v>14.4</c:v>
                </c:pt>
                <c:pt idx="9246">
                  <c:v>12</c:v>
                </c:pt>
                <c:pt idx="9247">
                  <c:v>10.199999999999999</c:v>
                </c:pt>
                <c:pt idx="9248">
                  <c:v>10</c:v>
                </c:pt>
                <c:pt idx="9249">
                  <c:v>10.199999999999999</c:v>
                </c:pt>
                <c:pt idx="9250">
                  <c:v>10.3</c:v>
                </c:pt>
                <c:pt idx="9251">
                  <c:v>10.1</c:v>
                </c:pt>
                <c:pt idx="9252">
                  <c:v>9.5</c:v>
                </c:pt>
                <c:pt idx="9253">
                  <c:v>8.8000000000000007</c:v>
                </c:pt>
                <c:pt idx="9254">
                  <c:v>8.8000000000000007</c:v>
                </c:pt>
                <c:pt idx="9255">
                  <c:v>9.6999999999999993</c:v>
                </c:pt>
                <c:pt idx="9256">
                  <c:v>11.3</c:v>
                </c:pt>
                <c:pt idx="9257">
                  <c:v>15.9</c:v>
                </c:pt>
                <c:pt idx="9258">
                  <c:v>14.1</c:v>
                </c:pt>
                <c:pt idx="9259">
                  <c:v>15</c:v>
                </c:pt>
                <c:pt idx="9260">
                  <c:v>21.9</c:v>
                </c:pt>
                <c:pt idx="9261">
                  <c:v>24</c:v>
                </c:pt>
                <c:pt idx="9262">
                  <c:v>21</c:v>
                </c:pt>
                <c:pt idx="9263">
                  <c:v>18.899999999999999</c:v>
                </c:pt>
                <c:pt idx="9264">
                  <c:v>15.8</c:v>
                </c:pt>
                <c:pt idx="9265">
                  <c:v>19.3</c:v>
                </c:pt>
                <c:pt idx="9266">
                  <c:v>22.6</c:v>
                </c:pt>
                <c:pt idx="9267">
                  <c:v>19.5</c:v>
                </c:pt>
                <c:pt idx="9268">
                  <c:v>16.399999999999999</c:v>
                </c:pt>
                <c:pt idx="9269">
                  <c:v>15.5</c:v>
                </c:pt>
                <c:pt idx="9270">
                  <c:v>14.6</c:v>
                </c:pt>
                <c:pt idx="9271">
                  <c:v>15.1</c:v>
                </c:pt>
                <c:pt idx="9272">
                  <c:v>15.1</c:v>
                </c:pt>
                <c:pt idx="9273">
                  <c:v>15.5</c:v>
                </c:pt>
                <c:pt idx="9274">
                  <c:v>17.5</c:v>
                </c:pt>
                <c:pt idx="9275">
                  <c:v>12.9</c:v>
                </c:pt>
                <c:pt idx="9276">
                  <c:v>12.8</c:v>
                </c:pt>
                <c:pt idx="9277">
                  <c:v>13.4</c:v>
                </c:pt>
                <c:pt idx="9278">
                  <c:v>15.2</c:v>
                </c:pt>
                <c:pt idx="9279">
                  <c:v>13.6</c:v>
                </c:pt>
                <c:pt idx="9280">
                  <c:v>15.6</c:v>
                </c:pt>
                <c:pt idx="9281">
                  <c:v>15</c:v>
                </c:pt>
                <c:pt idx="9282">
                  <c:v>14.5</c:v>
                </c:pt>
                <c:pt idx="9283">
                  <c:v>25.4</c:v>
                </c:pt>
                <c:pt idx="9284">
                  <c:v>27.4</c:v>
                </c:pt>
                <c:pt idx="9285">
                  <c:v>26.7</c:v>
                </c:pt>
                <c:pt idx="9286">
                  <c:v>24.8</c:v>
                </c:pt>
                <c:pt idx="9287">
                  <c:v>25.6</c:v>
                </c:pt>
                <c:pt idx="9288">
                  <c:v>24.4</c:v>
                </c:pt>
                <c:pt idx="9289">
                  <c:v>20.2</c:v>
                </c:pt>
                <c:pt idx="9290">
                  <c:v>20</c:v>
                </c:pt>
                <c:pt idx="9291">
                  <c:v>17.8</c:v>
                </c:pt>
                <c:pt idx="9292">
                  <c:v>15.5</c:v>
                </c:pt>
                <c:pt idx="9293">
                  <c:v>14.4</c:v>
                </c:pt>
                <c:pt idx="9294">
                  <c:v>13.4</c:v>
                </c:pt>
                <c:pt idx="9295">
                  <c:v>17.3</c:v>
                </c:pt>
                <c:pt idx="9296">
                  <c:v>13.3</c:v>
                </c:pt>
                <c:pt idx="9297">
                  <c:v>15.7</c:v>
                </c:pt>
                <c:pt idx="9298">
                  <c:v>21</c:v>
                </c:pt>
                <c:pt idx="9299">
                  <c:v>14.2</c:v>
                </c:pt>
                <c:pt idx="9300">
                  <c:v>15.2</c:v>
                </c:pt>
                <c:pt idx="9301">
                  <c:v>9.4</c:v>
                </c:pt>
                <c:pt idx="9302">
                  <c:v>10</c:v>
                </c:pt>
                <c:pt idx="9303">
                  <c:v>8.9</c:v>
                </c:pt>
                <c:pt idx="9304">
                  <c:v>11.5</c:v>
                </c:pt>
                <c:pt idx="9305">
                  <c:v>10.1</c:v>
                </c:pt>
                <c:pt idx="9306">
                  <c:v>10.6</c:v>
                </c:pt>
                <c:pt idx="9307">
                  <c:v>9.6</c:v>
                </c:pt>
                <c:pt idx="9308">
                  <c:v>10.1</c:v>
                </c:pt>
                <c:pt idx="9309">
                  <c:v>11</c:v>
                </c:pt>
                <c:pt idx="9310">
                  <c:v>14.8</c:v>
                </c:pt>
                <c:pt idx="9311">
                  <c:v>18.8</c:v>
                </c:pt>
                <c:pt idx="9312">
                  <c:v>20.5</c:v>
                </c:pt>
                <c:pt idx="9313">
                  <c:v>22.2</c:v>
                </c:pt>
                <c:pt idx="9314">
                  <c:v>21.9</c:v>
                </c:pt>
                <c:pt idx="9315">
                  <c:v>23.3</c:v>
                </c:pt>
                <c:pt idx="9316">
                  <c:v>22.1</c:v>
                </c:pt>
                <c:pt idx="9317">
                  <c:v>19.899999999999999</c:v>
                </c:pt>
                <c:pt idx="9318">
                  <c:v>20.5</c:v>
                </c:pt>
                <c:pt idx="9319">
                  <c:v>17.899999999999999</c:v>
                </c:pt>
                <c:pt idx="9320">
                  <c:v>18.7</c:v>
                </c:pt>
                <c:pt idx="9321">
                  <c:v>16.600000000000001</c:v>
                </c:pt>
                <c:pt idx="9322">
                  <c:v>18.399999999999999</c:v>
                </c:pt>
                <c:pt idx="9323">
                  <c:v>14.6</c:v>
                </c:pt>
                <c:pt idx="9324">
                  <c:v>13.2</c:v>
                </c:pt>
                <c:pt idx="9325">
                  <c:v>12.2</c:v>
                </c:pt>
                <c:pt idx="9326">
                  <c:v>11.5</c:v>
                </c:pt>
                <c:pt idx="9327">
                  <c:v>11.7</c:v>
                </c:pt>
                <c:pt idx="9328">
                  <c:v>10.5</c:v>
                </c:pt>
                <c:pt idx="9329">
                  <c:v>11.8</c:v>
                </c:pt>
                <c:pt idx="9330">
                  <c:v>11.3</c:v>
                </c:pt>
                <c:pt idx="9331">
                  <c:v>13.2</c:v>
                </c:pt>
                <c:pt idx="9332">
                  <c:v>14.6</c:v>
                </c:pt>
                <c:pt idx="9333">
                  <c:v>14.2</c:v>
                </c:pt>
                <c:pt idx="9334">
                  <c:v>10.8</c:v>
                </c:pt>
                <c:pt idx="9335">
                  <c:v>14.9</c:v>
                </c:pt>
                <c:pt idx="9336">
                  <c:v>16.100000000000001</c:v>
                </c:pt>
                <c:pt idx="9337">
                  <c:v>21.7</c:v>
                </c:pt>
                <c:pt idx="9338">
                  <c:v>20.9</c:v>
                </c:pt>
                <c:pt idx="9339">
                  <c:v>24.7</c:v>
                </c:pt>
                <c:pt idx="9340">
                  <c:v>21.3</c:v>
                </c:pt>
                <c:pt idx="9341">
                  <c:v>20</c:v>
                </c:pt>
                <c:pt idx="9342">
                  <c:v>20.3</c:v>
                </c:pt>
                <c:pt idx="9343">
                  <c:v>18.5</c:v>
                </c:pt>
                <c:pt idx="9344">
                  <c:v>14.9</c:v>
                </c:pt>
                <c:pt idx="9345">
                  <c:v>14.4</c:v>
                </c:pt>
                <c:pt idx="9346">
                  <c:v>13.2</c:v>
                </c:pt>
                <c:pt idx="9347">
                  <c:v>14.1</c:v>
                </c:pt>
                <c:pt idx="9348">
                  <c:v>16.899999999999999</c:v>
                </c:pt>
                <c:pt idx="9349">
                  <c:v>14.9</c:v>
                </c:pt>
                <c:pt idx="9350">
                  <c:v>15.2</c:v>
                </c:pt>
                <c:pt idx="9351">
                  <c:v>12.6</c:v>
                </c:pt>
                <c:pt idx="9352">
                  <c:v>12.9</c:v>
                </c:pt>
                <c:pt idx="9353">
                  <c:v>12.2</c:v>
                </c:pt>
                <c:pt idx="9354">
                  <c:v>12.9</c:v>
                </c:pt>
                <c:pt idx="9355">
                  <c:v>12.2</c:v>
                </c:pt>
                <c:pt idx="9356">
                  <c:v>13.9</c:v>
                </c:pt>
                <c:pt idx="9357">
                  <c:v>17</c:v>
                </c:pt>
                <c:pt idx="9358">
                  <c:v>18.399999999999999</c:v>
                </c:pt>
                <c:pt idx="9359">
                  <c:v>20</c:v>
                </c:pt>
                <c:pt idx="9360">
                  <c:v>22.4</c:v>
                </c:pt>
                <c:pt idx="9361">
                  <c:v>22.2</c:v>
                </c:pt>
                <c:pt idx="9362">
                  <c:v>25.6</c:v>
                </c:pt>
                <c:pt idx="9363">
                  <c:v>21.6</c:v>
                </c:pt>
                <c:pt idx="9364">
                  <c:v>21.9</c:v>
                </c:pt>
                <c:pt idx="9365">
                  <c:v>20.2</c:v>
                </c:pt>
                <c:pt idx="9366">
                  <c:v>19.2</c:v>
                </c:pt>
                <c:pt idx="9367">
                  <c:v>20.8</c:v>
                </c:pt>
                <c:pt idx="9368">
                  <c:v>18</c:v>
                </c:pt>
                <c:pt idx="9369">
                  <c:v>16.399999999999999</c:v>
                </c:pt>
                <c:pt idx="9370">
                  <c:v>17.2</c:v>
                </c:pt>
                <c:pt idx="9371">
                  <c:v>16.3</c:v>
                </c:pt>
                <c:pt idx="9372">
                  <c:v>16.600000000000001</c:v>
                </c:pt>
                <c:pt idx="9373">
                  <c:v>16.7</c:v>
                </c:pt>
                <c:pt idx="9374">
                  <c:v>17.600000000000001</c:v>
                </c:pt>
                <c:pt idx="9375">
                  <c:v>15.6</c:v>
                </c:pt>
                <c:pt idx="9376">
                  <c:v>14.6</c:v>
                </c:pt>
                <c:pt idx="9377">
                  <c:v>13.2</c:v>
                </c:pt>
                <c:pt idx="9378">
                  <c:v>13.5</c:v>
                </c:pt>
                <c:pt idx="9379">
                  <c:v>17.7</c:v>
                </c:pt>
                <c:pt idx="9380">
                  <c:v>19.600000000000001</c:v>
                </c:pt>
                <c:pt idx="9381">
                  <c:v>17.600000000000001</c:v>
                </c:pt>
                <c:pt idx="9382">
                  <c:v>26.8</c:v>
                </c:pt>
                <c:pt idx="9383">
                  <c:v>20.9</c:v>
                </c:pt>
                <c:pt idx="9384">
                  <c:v>28.5</c:v>
                </c:pt>
                <c:pt idx="9385">
                  <c:v>31</c:v>
                </c:pt>
                <c:pt idx="9386">
                  <c:v>26.2</c:v>
                </c:pt>
                <c:pt idx="9387">
                  <c:v>25.3</c:v>
                </c:pt>
                <c:pt idx="9388">
                  <c:v>23.6</c:v>
                </c:pt>
                <c:pt idx="9389">
                  <c:v>22.3</c:v>
                </c:pt>
                <c:pt idx="9390">
                  <c:v>20.6</c:v>
                </c:pt>
                <c:pt idx="9391">
                  <c:v>18.600000000000001</c:v>
                </c:pt>
                <c:pt idx="9392">
                  <c:v>16.7</c:v>
                </c:pt>
                <c:pt idx="9393">
                  <c:v>17.7</c:v>
                </c:pt>
                <c:pt idx="9394">
                  <c:v>14.5</c:v>
                </c:pt>
                <c:pt idx="9395">
                  <c:v>16</c:v>
                </c:pt>
                <c:pt idx="9396">
                  <c:v>22.1</c:v>
                </c:pt>
                <c:pt idx="9397">
                  <c:v>16.5</c:v>
                </c:pt>
                <c:pt idx="9398">
                  <c:v>13.5</c:v>
                </c:pt>
                <c:pt idx="9399">
                  <c:v>10.1</c:v>
                </c:pt>
                <c:pt idx="9400">
                  <c:v>9.3000000000000007</c:v>
                </c:pt>
                <c:pt idx="9401">
                  <c:v>12.5</c:v>
                </c:pt>
                <c:pt idx="9402">
                  <c:v>18.600000000000001</c:v>
                </c:pt>
                <c:pt idx="9403">
                  <c:v>8.6999999999999993</c:v>
                </c:pt>
                <c:pt idx="9404">
                  <c:v>11.5</c:v>
                </c:pt>
                <c:pt idx="9405">
                  <c:v>7.9</c:v>
                </c:pt>
                <c:pt idx="9406">
                  <c:v>9</c:v>
                </c:pt>
                <c:pt idx="9407">
                  <c:v>16.600000000000001</c:v>
                </c:pt>
                <c:pt idx="9408">
                  <c:v>12.8</c:v>
                </c:pt>
                <c:pt idx="9409">
                  <c:v>12.1</c:v>
                </c:pt>
                <c:pt idx="9410">
                  <c:v>10.199999999999999</c:v>
                </c:pt>
                <c:pt idx="9411">
                  <c:v>10</c:v>
                </c:pt>
                <c:pt idx="9412">
                  <c:v>10.4</c:v>
                </c:pt>
                <c:pt idx="9413">
                  <c:v>12</c:v>
                </c:pt>
                <c:pt idx="9414">
                  <c:v>9.6999999999999993</c:v>
                </c:pt>
                <c:pt idx="9415">
                  <c:v>12.3</c:v>
                </c:pt>
                <c:pt idx="9416">
                  <c:v>19.8</c:v>
                </c:pt>
                <c:pt idx="9417">
                  <c:v>14.9</c:v>
                </c:pt>
                <c:pt idx="9418">
                  <c:v>9.6</c:v>
                </c:pt>
                <c:pt idx="9419">
                  <c:v>19.3</c:v>
                </c:pt>
                <c:pt idx="9420">
                  <c:v>20.6</c:v>
                </c:pt>
                <c:pt idx="9421">
                  <c:v>20.7</c:v>
                </c:pt>
                <c:pt idx="9422">
                  <c:v>11.8</c:v>
                </c:pt>
                <c:pt idx="9423">
                  <c:v>11.8</c:v>
                </c:pt>
                <c:pt idx="9424">
                  <c:v>10.5</c:v>
                </c:pt>
                <c:pt idx="9425">
                  <c:v>23</c:v>
                </c:pt>
                <c:pt idx="9426">
                  <c:v>16</c:v>
                </c:pt>
                <c:pt idx="9427">
                  <c:v>15.8</c:v>
                </c:pt>
                <c:pt idx="9428">
                  <c:v>9.6</c:v>
                </c:pt>
                <c:pt idx="9429">
                  <c:v>17.2</c:v>
                </c:pt>
                <c:pt idx="9430">
                  <c:v>14.9</c:v>
                </c:pt>
                <c:pt idx="9431">
                  <c:v>14.8</c:v>
                </c:pt>
                <c:pt idx="9432">
                  <c:v>11.9</c:v>
                </c:pt>
                <c:pt idx="9433">
                  <c:v>9.3000000000000007</c:v>
                </c:pt>
                <c:pt idx="9434">
                  <c:v>9.6</c:v>
                </c:pt>
                <c:pt idx="9435">
                  <c:v>17.3</c:v>
                </c:pt>
                <c:pt idx="9436">
                  <c:v>12.3</c:v>
                </c:pt>
                <c:pt idx="9437">
                  <c:v>10.8</c:v>
                </c:pt>
                <c:pt idx="9438">
                  <c:v>9.5</c:v>
                </c:pt>
                <c:pt idx="9439">
                  <c:v>9.1999999999999993</c:v>
                </c:pt>
                <c:pt idx="9440">
                  <c:v>7.7</c:v>
                </c:pt>
                <c:pt idx="9441">
                  <c:v>9</c:v>
                </c:pt>
                <c:pt idx="9442">
                  <c:v>12.4</c:v>
                </c:pt>
                <c:pt idx="9443">
                  <c:v>14.9</c:v>
                </c:pt>
                <c:pt idx="9444">
                  <c:v>10.1</c:v>
                </c:pt>
                <c:pt idx="9445">
                  <c:v>9.4</c:v>
                </c:pt>
                <c:pt idx="9446">
                  <c:v>10.3</c:v>
                </c:pt>
                <c:pt idx="9447">
                  <c:v>17.399999999999999</c:v>
                </c:pt>
                <c:pt idx="9448">
                  <c:v>14.4</c:v>
                </c:pt>
                <c:pt idx="9449">
                  <c:v>14.7</c:v>
                </c:pt>
                <c:pt idx="9450">
                  <c:v>14.6</c:v>
                </c:pt>
                <c:pt idx="9451">
                  <c:v>9.5</c:v>
                </c:pt>
                <c:pt idx="9452">
                  <c:v>14.1</c:v>
                </c:pt>
                <c:pt idx="9453">
                  <c:v>11</c:v>
                </c:pt>
                <c:pt idx="9454">
                  <c:v>8.1999999999999993</c:v>
                </c:pt>
                <c:pt idx="9455">
                  <c:v>10.4</c:v>
                </c:pt>
                <c:pt idx="9456">
                  <c:v>18.899999999999999</c:v>
                </c:pt>
                <c:pt idx="9457">
                  <c:v>33.6</c:v>
                </c:pt>
                <c:pt idx="9458">
                  <c:v>27.8</c:v>
                </c:pt>
                <c:pt idx="9459">
                  <c:v>16.8</c:v>
                </c:pt>
                <c:pt idx="9460">
                  <c:v>6.6</c:v>
                </c:pt>
                <c:pt idx="9461">
                  <c:v>5.9</c:v>
                </c:pt>
                <c:pt idx="9462">
                  <c:v>5.7</c:v>
                </c:pt>
                <c:pt idx="9463">
                  <c:v>7</c:v>
                </c:pt>
                <c:pt idx="9464">
                  <c:v>11.4</c:v>
                </c:pt>
                <c:pt idx="9465">
                  <c:v>13</c:v>
                </c:pt>
                <c:pt idx="9466">
                  <c:v>13.2</c:v>
                </c:pt>
                <c:pt idx="9467">
                  <c:v>7.5</c:v>
                </c:pt>
                <c:pt idx="9468">
                  <c:v>7.2</c:v>
                </c:pt>
                <c:pt idx="9469">
                  <c:v>3.2</c:v>
                </c:pt>
                <c:pt idx="9470">
                  <c:v>4.0999999999999996</c:v>
                </c:pt>
                <c:pt idx="9471">
                  <c:v>11</c:v>
                </c:pt>
                <c:pt idx="9472">
                  <c:v>6.8</c:v>
                </c:pt>
                <c:pt idx="9473">
                  <c:v>5.7</c:v>
                </c:pt>
                <c:pt idx="9474">
                  <c:v>7.2</c:v>
                </c:pt>
                <c:pt idx="9475">
                  <c:v>3.9</c:v>
                </c:pt>
                <c:pt idx="9476">
                  <c:v>8.1999999999999993</c:v>
                </c:pt>
                <c:pt idx="9477">
                  <c:v>9.6999999999999993</c:v>
                </c:pt>
                <c:pt idx="9478">
                  <c:v>6.5</c:v>
                </c:pt>
                <c:pt idx="9479">
                  <c:v>7.5</c:v>
                </c:pt>
                <c:pt idx="9480">
                  <c:v>4.0999999999999996</c:v>
                </c:pt>
                <c:pt idx="9481">
                  <c:v>9</c:v>
                </c:pt>
                <c:pt idx="9482">
                  <c:v>7.9</c:v>
                </c:pt>
                <c:pt idx="9483">
                  <c:v>12.6</c:v>
                </c:pt>
                <c:pt idx="9484">
                  <c:v>13.2</c:v>
                </c:pt>
                <c:pt idx="9485">
                  <c:v>9</c:v>
                </c:pt>
                <c:pt idx="9486">
                  <c:v>7.2</c:v>
                </c:pt>
                <c:pt idx="9487">
                  <c:v>9.1999999999999993</c:v>
                </c:pt>
                <c:pt idx="9488">
                  <c:v>7</c:v>
                </c:pt>
                <c:pt idx="9489">
                  <c:v>8.1</c:v>
                </c:pt>
                <c:pt idx="9490">
                  <c:v>8</c:v>
                </c:pt>
                <c:pt idx="9491">
                  <c:v>11.8</c:v>
                </c:pt>
                <c:pt idx="9492">
                  <c:v>10.199999999999999</c:v>
                </c:pt>
                <c:pt idx="9493">
                  <c:v>12.3</c:v>
                </c:pt>
                <c:pt idx="9494">
                  <c:v>8.4</c:v>
                </c:pt>
                <c:pt idx="9495">
                  <c:v>7.6</c:v>
                </c:pt>
                <c:pt idx="9496">
                  <c:v>7.9</c:v>
                </c:pt>
                <c:pt idx="9497">
                  <c:v>6.3</c:v>
                </c:pt>
                <c:pt idx="9498">
                  <c:v>7.2</c:v>
                </c:pt>
                <c:pt idx="9499">
                  <c:v>5.9</c:v>
                </c:pt>
                <c:pt idx="9500">
                  <c:v>7.5</c:v>
                </c:pt>
                <c:pt idx="9501">
                  <c:v>4.8</c:v>
                </c:pt>
                <c:pt idx="9502">
                  <c:v>8.1999999999999993</c:v>
                </c:pt>
                <c:pt idx="9503">
                  <c:v>4.4000000000000004</c:v>
                </c:pt>
                <c:pt idx="9504">
                  <c:v>7.4</c:v>
                </c:pt>
                <c:pt idx="9505">
                  <c:v>6.9</c:v>
                </c:pt>
                <c:pt idx="9506">
                  <c:v>9.1999999999999993</c:v>
                </c:pt>
                <c:pt idx="9507">
                  <c:v>5.9</c:v>
                </c:pt>
                <c:pt idx="9508">
                  <c:v>6.3</c:v>
                </c:pt>
                <c:pt idx="9509">
                  <c:v>6.1</c:v>
                </c:pt>
                <c:pt idx="9510">
                  <c:v>7.8</c:v>
                </c:pt>
                <c:pt idx="9511">
                  <c:v>5</c:v>
                </c:pt>
                <c:pt idx="9512">
                  <c:v>7</c:v>
                </c:pt>
                <c:pt idx="9513">
                  <c:v>5.9</c:v>
                </c:pt>
                <c:pt idx="9514">
                  <c:v>8.4</c:v>
                </c:pt>
                <c:pt idx="9515">
                  <c:v>6.1</c:v>
                </c:pt>
                <c:pt idx="9516">
                  <c:v>4.5999999999999996</c:v>
                </c:pt>
                <c:pt idx="9517">
                  <c:v>11.9</c:v>
                </c:pt>
                <c:pt idx="9518">
                  <c:v>11.1</c:v>
                </c:pt>
                <c:pt idx="9519">
                  <c:v>12.5</c:v>
                </c:pt>
                <c:pt idx="9520">
                  <c:v>12.8</c:v>
                </c:pt>
                <c:pt idx="9521">
                  <c:v>14.3</c:v>
                </c:pt>
                <c:pt idx="9522">
                  <c:v>14.2</c:v>
                </c:pt>
                <c:pt idx="9523">
                  <c:v>8.8000000000000007</c:v>
                </c:pt>
                <c:pt idx="9524">
                  <c:v>6.4</c:v>
                </c:pt>
                <c:pt idx="9525">
                  <c:v>6.7</c:v>
                </c:pt>
                <c:pt idx="9526">
                  <c:v>3.6</c:v>
                </c:pt>
                <c:pt idx="9527">
                  <c:v>5.4</c:v>
                </c:pt>
                <c:pt idx="9528">
                  <c:v>5.8</c:v>
                </c:pt>
                <c:pt idx="9529">
                  <c:v>9.9</c:v>
                </c:pt>
                <c:pt idx="9530">
                  <c:v>8.9</c:v>
                </c:pt>
                <c:pt idx="9531">
                  <c:v>9</c:v>
                </c:pt>
                <c:pt idx="9532">
                  <c:v>6.1</c:v>
                </c:pt>
                <c:pt idx="9533">
                  <c:v>7.2</c:v>
                </c:pt>
                <c:pt idx="9534">
                  <c:v>4.4000000000000004</c:v>
                </c:pt>
                <c:pt idx="9535">
                  <c:v>17.100000000000001</c:v>
                </c:pt>
                <c:pt idx="9536">
                  <c:v>7.4</c:v>
                </c:pt>
                <c:pt idx="9537">
                  <c:v>6.9</c:v>
                </c:pt>
                <c:pt idx="9538">
                  <c:v>7</c:v>
                </c:pt>
                <c:pt idx="9539">
                  <c:v>4.3</c:v>
                </c:pt>
                <c:pt idx="9540">
                  <c:v>14.4</c:v>
                </c:pt>
                <c:pt idx="9541">
                  <c:v>6.9</c:v>
                </c:pt>
                <c:pt idx="9542">
                  <c:v>7</c:v>
                </c:pt>
                <c:pt idx="9543">
                  <c:v>9.1</c:v>
                </c:pt>
                <c:pt idx="9544">
                  <c:v>13.4</c:v>
                </c:pt>
                <c:pt idx="9545">
                  <c:v>5.8</c:v>
                </c:pt>
                <c:pt idx="9546">
                  <c:v>14.1</c:v>
                </c:pt>
                <c:pt idx="9547">
                  <c:v>5.5</c:v>
                </c:pt>
                <c:pt idx="9548">
                  <c:v>8.4</c:v>
                </c:pt>
                <c:pt idx="9549">
                  <c:v>9</c:v>
                </c:pt>
                <c:pt idx="9550">
                  <c:v>5.7</c:v>
                </c:pt>
                <c:pt idx="9551">
                  <c:v>5</c:v>
                </c:pt>
                <c:pt idx="9552">
                  <c:v>15.8</c:v>
                </c:pt>
                <c:pt idx="9553">
                  <c:v>9.6</c:v>
                </c:pt>
                <c:pt idx="9554">
                  <c:v>7.3</c:v>
                </c:pt>
                <c:pt idx="9555">
                  <c:v>8.3000000000000007</c:v>
                </c:pt>
                <c:pt idx="9556">
                  <c:v>14.2</c:v>
                </c:pt>
                <c:pt idx="9557">
                  <c:v>9.4</c:v>
                </c:pt>
                <c:pt idx="9558">
                  <c:v>10.8</c:v>
                </c:pt>
                <c:pt idx="9559">
                  <c:v>14.8</c:v>
                </c:pt>
                <c:pt idx="9560">
                  <c:v>9.3000000000000007</c:v>
                </c:pt>
                <c:pt idx="9561">
                  <c:v>8.6</c:v>
                </c:pt>
                <c:pt idx="9562">
                  <c:v>8.9</c:v>
                </c:pt>
                <c:pt idx="9563">
                  <c:v>9.8000000000000007</c:v>
                </c:pt>
                <c:pt idx="9564">
                  <c:v>8.8000000000000007</c:v>
                </c:pt>
                <c:pt idx="9565">
                  <c:v>9.1999999999999993</c:v>
                </c:pt>
                <c:pt idx="9566">
                  <c:v>15</c:v>
                </c:pt>
                <c:pt idx="9567">
                  <c:v>11.7</c:v>
                </c:pt>
                <c:pt idx="9568">
                  <c:v>14.2</c:v>
                </c:pt>
                <c:pt idx="9569">
                  <c:v>11.1</c:v>
                </c:pt>
                <c:pt idx="9570">
                  <c:v>6.6</c:v>
                </c:pt>
                <c:pt idx="9571">
                  <c:v>9.4</c:v>
                </c:pt>
                <c:pt idx="9572">
                  <c:v>8.4</c:v>
                </c:pt>
                <c:pt idx="9573">
                  <c:v>10.3</c:v>
                </c:pt>
                <c:pt idx="9574">
                  <c:v>11.9</c:v>
                </c:pt>
                <c:pt idx="9575">
                  <c:v>8.8000000000000007</c:v>
                </c:pt>
                <c:pt idx="9576">
                  <c:v>12.8</c:v>
                </c:pt>
                <c:pt idx="9577">
                  <c:v>7.4</c:v>
                </c:pt>
                <c:pt idx="9578">
                  <c:v>7.1</c:v>
                </c:pt>
                <c:pt idx="9579">
                  <c:v>7.7</c:v>
                </c:pt>
                <c:pt idx="9580">
                  <c:v>18.7</c:v>
                </c:pt>
                <c:pt idx="9581">
                  <c:v>10.6</c:v>
                </c:pt>
                <c:pt idx="9582">
                  <c:v>6.9</c:v>
                </c:pt>
                <c:pt idx="9583">
                  <c:v>13.3</c:v>
                </c:pt>
                <c:pt idx="9584">
                  <c:v>7.2</c:v>
                </c:pt>
                <c:pt idx="9585">
                  <c:v>7</c:v>
                </c:pt>
                <c:pt idx="9586">
                  <c:v>8.6</c:v>
                </c:pt>
                <c:pt idx="9587">
                  <c:v>12.3</c:v>
                </c:pt>
                <c:pt idx="9588">
                  <c:v>9.4</c:v>
                </c:pt>
                <c:pt idx="9589">
                  <c:v>7.5</c:v>
                </c:pt>
                <c:pt idx="9590">
                  <c:v>8.5</c:v>
                </c:pt>
                <c:pt idx="9591">
                  <c:v>7.6</c:v>
                </c:pt>
                <c:pt idx="9592">
                  <c:v>7.5</c:v>
                </c:pt>
                <c:pt idx="9593">
                  <c:v>7.2</c:v>
                </c:pt>
                <c:pt idx="9594">
                  <c:v>13.7</c:v>
                </c:pt>
                <c:pt idx="9595">
                  <c:v>8.6</c:v>
                </c:pt>
                <c:pt idx="9596">
                  <c:v>7.1</c:v>
                </c:pt>
                <c:pt idx="9597">
                  <c:v>8</c:v>
                </c:pt>
                <c:pt idx="9598">
                  <c:v>10.5</c:v>
                </c:pt>
                <c:pt idx="9599">
                  <c:v>13</c:v>
                </c:pt>
                <c:pt idx="9600">
                  <c:v>7.3</c:v>
                </c:pt>
                <c:pt idx="9601">
                  <c:v>7.4</c:v>
                </c:pt>
                <c:pt idx="9602">
                  <c:v>7</c:v>
                </c:pt>
                <c:pt idx="9603">
                  <c:v>6.5</c:v>
                </c:pt>
                <c:pt idx="9604">
                  <c:v>6.3</c:v>
                </c:pt>
                <c:pt idx="9605">
                  <c:v>7.6</c:v>
                </c:pt>
                <c:pt idx="9606">
                  <c:v>5.5</c:v>
                </c:pt>
                <c:pt idx="9607">
                  <c:v>7.6</c:v>
                </c:pt>
                <c:pt idx="9608">
                  <c:v>8.1</c:v>
                </c:pt>
                <c:pt idx="9609">
                  <c:v>6.9</c:v>
                </c:pt>
                <c:pt idx="9610">
                  <c:v>7</c:v>
                </c:pt>
                <c:pt idx="9611">
                  <c:v>8</c:v>
                </c:pt>
                <c:pt idx="9612">
                  <c:v>13.1</c:v>
                </c:pt>
                <c:pt idx="9613">
                  <c:v>8.4</c:v>
                </c:pt>
                <c:pt idx="9614">
                  <c:v>10.199999999999999</c:v>
                </c:pt>
                <c:pt idx="9615">
                  <c:v>8.5</c:v>
                </c:pt>
                <c:pt idx="9616">
                  <c:v>10.3</c:v>
                </c:pt>
                <c:pt idx="9617">
                  <c:v>10.3</c:v>
                </c:pt>
                <c:pt idx="9618">
                  <c:v>11.8</c:v>
                </c:pt>
                <c:pt idx="9619">
                  <c:v>9.5</c:v>
                </c:pt>
                <c:pt idx="9620">
                  <c:v>8.6</c:v>
                </c:pt>
                <c:pt idx="9621">
                  <c:v>7.9</c:v>
                </c:pt>
                <c:pt idx="9622">
                  <c:v>9.1</c:v>
                </c:pt>
                <c:pt idx="9623">
                  <c:v>9.3000000000000007</c:v>
                </c:pt>
                <c:pt idx="9624">
                  <c:v>7.5</c:v>
                </c:pt>
                <c:pt idx="9625">
                  <c:v>8.1</c:v>
                </c:pt>
                <c:pt idx="9626">
                  <c:v>9</c:v>
                </c:pt>
                <c:pt idx="9627">
                  <c:v>8.8000000000000007</c:v>
                </c:pt>
                <c:pt idx="9628">
                  <c:v>8.3000000000000007</c:v>
                </c:pt>
                <c:pt idx="9629">
                  <c:v>7.6</c:v>
                </c:pt>
                <c:pt idx="9630">
                  <c:v>8.1999999999999993</c:v>
                </c:pt>
                <c:pt idx="9631">
                  <c:v>8.1</c:v>
                </c:pt>
                <c:pt idx="9632">
                  <c:v>13.4</c:v>
                </c:pt>
                <c:pt idx="9633">
                  <c:v>8.6999999999999993</c:v>
                </c:pt>
                <c:pt idx="9634">
                  <c:v>7.6</c:v>
                </c:pt>
                <c:pt idx="9635">
                  <c:v>9.1</c:v>
                </c:pt>
                <c:pt idx="9636">
                  <c:v>11.1</c:v>
                </c:pt>
                <c:pt idx="9637">
                  <c:v>14.2</c:v>
                </c:pt>
                <c:pt idx="9638">
                  <c:v>10.7</c:v>
                </c:pt>
                <c:pt idx="9639">
                  <c:v>16.7</c:v>
                </c:pt>
                <c:pt idx="9640">
                  <c:v>8.5</c:v>
                </c:pt>
                <c:pt idx="9641">
                  <c:v>8</c:v>
                </c:pt>
                <c:pt idx="9642">
                  <c:v>7.3</c:v>
                </c:pt>
                <c:pt idx="9643">
                  <c:v>7.1</c:v>
                </c:pt>
                <c:pt idx="9644">
                  <c:v>7.7</c:v>
                </c:pt>
                <c:pt idx="9645">
                  <c:v>6.8</c:v>
                </c:pt>
                <c:pt idx="9646">
                  <c:v>7.1</c:v>
                </c:pt>
                <c:pt idx="9647">
                  <c:v>7.7</c:v>
                </c:pt>
                <c:pt idx="9648">
                  <c:v>7.1</c:v>
                </c:pt>
                <c:pt idx="9649">
                  <c:v>7.8</c:v>
                </c:pt>
                <c:pt idx="9650">
                  <c:v>8</c:v>
                </c:pt>
                <c:pt idx="9651">
                  <c:v>9.1</c:v>
                </c:pt>
                <c:pt idx="9652">
                  <c:v>7</c:v>
                </c:pt>
                <c:pt idx="9653">
                  <c:v>6.7</c:v>
                </c:pt>
                <c:pt idx="9654">
                  <c:v>8.1</c:v>
                </c:pt>
                <c:pt idx="9655">
                  <c:v>5.5</c:v>
                </c:pt>
                <c:pt idx="9656">
                  <c:v>8.4</c:v>
                </c:pt>
                <c:pt idx="9657">
                  <c:v>11.7</c:v>
                </c:pt>
                <c:pt idx="9658">
                  <c:v>8.6</c:v>
                </c:pt>
                <c:pt idx="9659">
                  <c:v>6.7</c:v>
                </c:pt>
                <c:pt idx="9660">
                  <c:v>6.1</c:v>
                </c:pt>
                <c:pt idx="9661">
                  <c:v>8.1999999999999993</c:v>
                </c:pt>
                <c:pt idx="9662">
                  <c:v>13.4</c:v>
                </c:pt>
                <c:pt idx="9663">
                  <c:v>9.1</c:v>
                </c:pt>
                <c:pt idx="9664">
                  <c:v>7.5</c:v>
                </c:pt>
                <c:pt idx="9665">
                  <c:v>6.8</c:v>
                </c:pt>
                <c:pt idx="9666">
                  <c:v>10.7</c:v>
                </c:pt>
                <c:pt idx="9667">
                  <c:v>7</c:v>
                </c:pt>
                <c:pt idx="9668">
                  <c:v>5.9</c:v>
                </c:pt>
                <c:pt idx="9669">
                  <c:v>7.8</c:v>
                </c:pt>
                <c:pt idx="9670">
                  <c:v>7.7</c:v>
                </c:pt>
                <c:pt idx="9671">
                  <c:v>14.1</c:v>
                </c:pt>
                <c:pt idx="9672">
                  <c:v>8.6</c:v>
                </c:pt>
                <c:pt idx="9673">
                  <c:v>8.8000000000000007</c:v>
                </c:pt>
                <c:pt idx="9674">
                  <c:v>10.8</c:v>
                </c:pt>
                <c:pt idx="9675">
                  <c:v>7.2</c:v>
                </c:pt>
                <c:pt idx="9676">
                  <c:v>6.7</c:v>
                </c:pt>
                <c:pt idx="9677">
                  <c:v>6.6</c:v>
                </c:pt>
                <c:pt idx="9678">
                  <c:v>6.6</c:v>
                </c:pt>
                <c:pt idx="9679">
                  <c:v>6.7</c:v>
                </c:pt>
                <c:pt idx="9680">
                  <c:v>7.2</c:v>
                </c:pt>
                <c:pt idx="9681">
                  <c:v>6.9</c:v>
                </c:pt>
                <c:pt idx="9682">
                  <c:v>6.4</c:v>
                </c:pt>
                <c:pt idx="9683">
                  <c:v>11.1</c:v>
                </c:pt>
                <c:pt idx="9684">
                  <c:v>16.2</c:v>
                </c:pt>
                <c:pt idx="9685">
                  <c:v>7</c:v>
                </c:pt>
                <c:pt idx="9686">
                  <c:v>7</c:v>
                </c:pt>
                <c:pt idx="9687">
                  <c:v>8.3000000000000007</c:v>
                </c:pt>
                <c:pt idx="9688">
                  <c:v>11.7</c:v>
                </c:pt>
                <c:pt idx="9689">
                  <c:v>8.1</c:v>
                </c:pt>
                <c:pt idx="9690">
                  <c:v>9.1999999999999993</c:v>
                </c:pt>
                <c:pt idx="9691">
                  <c:v>8.6</c:v>
                </c:pt>
                <c:pt idx="9692">
                  <c:v>8.5</c:v>
                </c:pt>
                <c:pt idx="9693">
                  <c:v>6.9</c:v>
                </c:pt>
                <c:pt idx="9694">
                  <c:v>7.3</c:v>
                </c:pt>
                <c:pt idx="9695">
                  <c:v>8.1999999999999993</c:v>
                </c:pt>
                <c:pt idx="9696">
                  <c:v>14.4</c:v>
                </c:pt>
                <c:pt idx="9697">
                  <c:v>11.1</c:v>
                </c:pt>
                <c:pt idx="9698">
                  <c:v>8.4</c:v>
                </c:pt>
                <c:pt idx="9699">
                  <c:v>9.1</c:v>
                </c:pt>
                <c:pt idx="9700">
                  <c:v>9.1</c:v>
                </c:pt>
                <c:pt idx="9701">
                  <c:v>8.6</c:v>
                </c:pt>
                <c:pt idx="9702">
                  <c:v>7.5</c:v>
                </c:pt>
                <c:pt idx="9703">
                  <c:v>7.3</c:v>
                </c:pt>
                <c:pt idx="9704">
                  <c:v>10</c:v>
                </c:pt>
                <c:pt idx="9705">
                  <c:v>15.7</c:v>
                </c:pt>
                <c:pt idx="9706">
                  <c:v>12</c:v>
                </c:pt>
                <c:pt idx="9707">
                  <c:v>10.3</c:v>
                </c:pt>
                <c:pt idx="9708">
                  <c:v>6.4</c:v>
                </c:pt>
                <c:pt idx="9709">
                  <c:v>8.3000000000000007</c:v>
                </c:pt>
                <c:pt idx="9710">
                  <c:v>7.9</c:v>
                </c:pt>
                <c:pt idx="9711">
                  <c:v>8.5</c:v>
                </c:pt>
                <c:pt idx="9712">
                  <c:v>7.6</c:v>
                </c:pt>
                <c:pt idx="9713">
                  <c:v>7.7</c:v>
                </c:pt>
                <c:pt idx="9714">
                  <c:v>8.5</c:v>
                </c:pt>
                <c:pt idx="9715">
                  <c:v>7.2</c:v>
                </c:pt>
                <c:pt idx="9716">
                  <c:v>7</c:v>
                </c:pt>
                <c:pt idx="9717">
                  <c:v>6.8</c:v>
                </c:pt>
                <c:pt idx="9718">
                  <c:v>7.5</c:v>
                </c:pt>
                <c:pt idx="9719">
                  <c:v>8.6999999999999993</c:v>
                </c:pt>
                <c:pt idx="9720">
                  <c:v>9.4</c:v>
                </c:pt>
                <c:pt idx="9721">
                  <c:v>7.1</c:v>
                </c:pt>
                <c:pt idx="9722">
                  <c:v>8</c:v>
                </c:pt>
                <c:pt idx="9723">
                  <c:v>7.1</c:v>
                </c:pt>
                <c:pt idx="9724">
                  <c:v>7</c:v>
                </c:pt>
                <c:pt idx="9725">
                  <c:v>6</c:v>
                </c:pt>
                <c:pt idx="9726">
                  <c:v>6.1</c:v>
                </c:pt>
                <c:pt idx="9727">
                  <c:v>8.9</c:v>
                </c:pt>
                <c:pt idx="9728">
                  <c:v>9.5</c:v>
                </c:pt>
                <c:pt idx="9729">
                  <c:v>7.7</c:v>
                </c:pt>
                <c:pt idx="9730">
                  <c:v>7.3</c:v>
                </c:pt>
                <c:pt idx="9731">
                  <c:v>12.3</c:v>
                </c:pt>
                <c:pt idx="9732">
                  <c:v>7.9</c:v>
                </c:pt>
                <c:pt idx="9733">
                  <c:v>9.6999999999999993</c:v>
                </c:pt>
                <c:pt idx="9734">
                  <c:v>9.1999999999999993</c:v>
                </c:pt>
                <c:pt idx="9735">
                  <c:v>6.8</c:v>
                </c:pt>
                <c:pt idx="9736">
                  <c:v>12.4</c:v>
                </c:pt>
                <c:pt idx="9737">
                  <c:v>8.1</c:v>
                </c:pt>
                <c:pt idx="9738">
                  <c:v>7.2</c:v>
                </c:pt>
                <c:pt idx="9739">
                  <c:v>7.4</c:v>
                </c:pt>
                <c:pt idx="9740">
                  <c:v>6.9</c:v>
                </c:pt>
                <c:pt idx="9741">
                  <c:v>6.9</c:v>
                </c:pt>
                <c:pt idx="9742">
                  <c:v>7.5</c:v>
                </c:pt>
                <c:pt idx="9743">
                  <c:v>10</c:v>
                </c:pt>
                <c:pt idx="9744">
                  <c:v>6.8</c:v>
                </c:pt>
                <c:pt idx="9745">
                  <c:v>9.6</c:v>
                </c:pt>
                <c:pt idx="9746">
                  <c:v>7</c:v>
                </c:pt>
                <c:pt idx="9747">
                  <c:v>7.4</c:v>
                </c:pt>
                <c:pt idx="9748">
                  <c:v>8.1999999999999993</c:v>
                </c:pt>
                <c:pt idx="9749">
                  <c:v>8.1999999999999993</c:v>
                </c:pt>
                <c:pt idx="9750">
                  <c:v>7.5</c:v>
                </c:pt>
                <c:pt idx="9751">
                  <c:v>6.8</c:v>
                </c:pt>
                <c:pt idx="9752">
                  <c:v>7.3</c:v>
                </c:pt>
                <c:pt idx="9753">
                  <c:v>7.4</c:v>
                </c:pt>
                <c:pt idx="9754">
                  <c:v>11.4</c:v>
                </c:pt>
                <c:pt idx="9755">
                  <c:v>8.3000000000000007</c:v>
                </c:pt>
                <c:pt idx="9756">
                  <c:v>9.3000000000000007</c:v>
                </c:pt>
                <c:pt idx="9757">
                  <c:v>10.199999999999999</c:v>
                </c:pt>
                <c:pt idx="9758">
                  <c:v>10.199999999999999</c:v>
                </c:pt>
                <c:pt idx="9759">
                  <c:v>11.3</c:v>
                </c:pt>
                <c:pt idx="9760">
                  <c:v>9.3000000000000007</c:v>
                </c:pt>
                <c:pt idx="9761">
                  <c:v>8.5</c:v>
                </c:pt>
                <c:pt idx="9762">
                  <c:v>9.9</c:v>
                </c:pt>
                <c:pt idx="9763">
                  <c:v>8.3000000000000007</c:v>
                </c:pt>
                <c:pt idx="9764">
                  <c:v>8.8000000000000007</c:v>
                </c:pt>
                <c:pt idx="9765">
                  <c:v>10.4</c:v>
                </c:pt>
                <c:pt idx="9766">
                  <c:v>8.3000000000000007</c:v>
                </c:pt>
                <c:pt idx="9767">
                  <c:v>7.8</c:v>
                </c:pt>
                <c:pt idx="9768">
                  <c:v>12.6</c:v>
                </c:pt>
                <c:pt idx="9769">
                  <c:v>8</c:v>
                </c:pt>
                <c:pt idx="9770">
                  <c:v>8.1</c:v>
                </c:pt>
                <c:pt idx="9771">
                  <c:v>10.4</c:v>
                </c:pt>
                <c:pt idx="9772">
                  <c:v>10.7</c:v>
                </c:pt>
                <c:pt idx="9773">
                  <c:v>17.2</c:v>
                </c:pt>
                <c:pt idx="9774">
                  <c:v>11</c:v>
                </c:pt>
                <c:pt idx="9775">
                  <c:v>10.6</c:v>
                </c:pt>
                <c:pt idx="9776">
                  <c:v>12.8</c:v>
                </c:pt>
                <c:pt idx="9777">
                  <c:v>10.9</c:v>
                </c:pt>
                <c:pt idx="9778">
                  <c:v>12.5</c:v>
                </c:pt>
                <c:pt idx="9779">
                  <c:v>8.9</c:v>
                </c:pt>
                <c:pt idx="9780">
                  <c:v>8.8000000000000007</c:v>
                </c:pt>
                <c:pt idx="9781">
                  <c:v>8.5</c:v>
                </c:pt>
                <c:pt idx="9782">
                  <c:v>8.8000000000000007</c:v>
                </c:pt>
                <c:pt idx="9783">
                  <c:v>9</c:v>
                </c:pt>
                <c:pt idx="9784">
                  <c:v>8.4</c:v>
                </c:pt>
                <c:pt idx="9785">
                  <c:v>13.6</c:v>
                </c:pt>
                <c:pt idx="9786">
                  <c:v>8</c:v>
                </c:pt>
                <c:pt idx="9787">
                  <c:v>8.5</c:v>
                </c:pt>
                <c:pt idx="9788">
                  <c:v>11.2</c:v>
                </c:pt>
                <c:pt idx="9789">
                  <c:v>11.6</c:v>
                </c:pt>
                <c:pt idx="9790">
                  <c:v>15.3</c:v>
                </c:pt>
                <c:pt idx="9791">
                  <c:v>11</c:v>
                </c:pt>
                <c:pt idx="9792">
                  <c:v>10.7</c:v>
                </c:pt>
                <c:pt idx="9793">
                  <c:v>10.7</c:v>
                </c:pt>
                <c:pt idx="9794">
                  <c:v>13.1</c:v>
                </c:pt>
                <c:pt idx="9795">
                  <c:v>10.199999999999999</c:v>
                </c:pt>
                <c:pt idx="9796">
                  <c:v>12.9</c:v>
                </c:pt>
                <c:pt idx="9797">
                  <c:v>13.4</c:v>
                </c:pt>
                <c:pt idx="9798">
                  <c:v>9.6999999999999993</c:v>
                </c:pt>
                <c:pt idx="9799">
                  <c:v>9</c:v>
                </c:pt>
                <c:pt idx="9800">
                  <c:v>8.6</c:v>
                </c:pt>
                <c:pt idx="9801">
                  <c:v>8.9</c:v>
                </c:pt>
                <c:pt idx="9802">
                  <c:v>9</c:v>
                </c:pt>
                <c:pt idx="9803">
                  <c:v>9.1999999999999993</c:v>
                </c:pt>
                <c:pt idx="9804">
                  <c:v>8.6</c:v>
                </c:pt>
                <c:pt idx="9805">
                  <c:v>12.1</c:v>
                </c:pt>
                <c:pt idx="9806">
                  <c:v>9.1</c:v>
                </c:pt>
                <c:pt idx="9807">
                  <c:v>9.3000000000000007</c:v>
                </c:pt>
                <c:pt idx="9808">
                  <c:v>8.8000000000000007</c:v>
                </c:pt>
                <c:pt idx="9809">
                  <c:v>12.7</c:v>
                </c:pt>
                <c:pt idx="9810">
                  <c:v>11.1</c:v>
                </c:pt>
                <c:pt idx="9811">
                  <c:v>12.5</c:v>
                </c:pt>
                <c:pt idx="9812">
                  <c:v>10.3</c:v>
                </c:pt>
                <c:pt idx="9813">
                  <c:v>15</c:v>
                </c:pt>
                <c:pt idx="9814">
                  <c:v>11.3</c:v>
                </c:pt>
                <c:pt idx="9815">
                  <c:v>10</c:v>
                </c:pt>
                <c:pt idx="9816">
                  <c:v>9.1999999999999993</c:v>
                </c:pt>
                <c:pt idx="9817">
                  <c:v>9.6999999999999993</c:v>
                </c:pt>
                <c:pt idx="9818">
                  <c:v>12.6</c:v>
                </c:pt>
                <c:pt idx="9819">
                  <c:v>11.7</c:v>
                </c:pt>
                <c:pt idx="9820">
                  <c:v>9.5</c:v>
                </c:pt>
                <c:pt idx="9821">
                  <c:v>9.5</c:v>
                </c:pt>
                <c:pt idx="9822">
                  <c:v>13.4</c:v>
                </c:pt>
                <c:pt idx="9823">
                  <c:v>9.3000000000000007</c:v>
                </c:pt>
                <c:pt idx="9824">
                  <c:v>8.6999999999999993</c:v>
                </c:pt>
                <c:pt idx="9825">
                  <c:v>8.5</c:v>
                </c:pt>
                <c:pt idx="9826">
                  <c:v>10.199999999999999</c:v>
                </c:pt>
                <c:pt idx="9827">
                  <c:v>11.2</c:v>
                </c:pt>
                <c:pt idx="9828">
                  <c:v>7.4</c:v>
                </c:pt>
                <c:pt idx="9829">
                  <c:v>7.5</c:v>
                </c:pt>
                <c:pt idx="9830">
                  <c:v>8.6999999999999993</c:v>
                </c:pt>
                <c:pt idx="9831">
                  <c:v>8.1</c:v>
                </c:pt>
                <c:pt idx="9832">
                  <c:v>11.6</c:v>
                </c:pt>
                <c:pt idx="9833">
                  <c:v>10.199999999999999</c:v>
                </c:pt>
                <c:pt idx="9834">
                  <c:v>7.6</c:v>
                </c:pt>
                <c:pt idx="9835">
                  <c:v>9.1999999999999993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11.7</c:v>
                </c:pt>
                <c:pt idx="9849">
                  <c:v>11.2</c:v>
                </c:pt>
                <c:pt idx="9850">
                  <c:v>11.7</c:v>
                </c:pt>
                <c:pt idx="9851">
                  <c:v>9.1</c:v>
                </c:pt>
                <c:pt idx="9852">
                  <c:v>7.4</c:v>
                </c:pt>
                <c:pt idx="9853">
                  <c:v>9.5</c:v>
                </c:pt>
                <c:pt idx="9854">
                  <c:v>8.5</c:v>
                </c:pt>
                <c:pt idx="9855">
                  <c:v>10.3</c:v>
                </c:pt>
                <c:pt idx="9856">
                  <c:v>10.4</c:v>
                </c:pt>
                <c:pt idx="9857">
                  <c:v>11.4</c:v>
                </c:pt>
                <c:pt idx="9858">
                  <c:v>14.8</c:v>
                </c:pt>
                <c:pt idx="9859">
                  <c:v>14.2</c:v>
                </c:pt>
                <c:pt idx="9860">
                  <c:v>14.9</c:v>
                </c:pt>
                <c:pt idx="9861">
                  <c:v>12.1</c:v>
                </c:pt>
                <c:pt idx="9862">
                  <c:v>11.2</c:v>
                </c:pt>
                <c:pt idx="9863">
                  <c:v>8.1999999999999993</c:v>
                </c:pt>
                <c:pt idx="9864">
                  <c:v>10.3</c:v>
                </c:pt>
                <c:pt idx="9865">
                  <c:v>10.3</c:v>
                </c:pt>
                <c:pt idx="9866">
                  <c:v>12.9</c:v>
                </c:pt>
                <c:pt idx="9867">
                  <c:v>12</c:v>
                </c:pt>
                <c:pt idx="9868">
                  <c:v>17</c:v>
                </c:pt>
                <c:pt idx="9869">
                  <c:v>19.5</c:v>
                </c:pt>
                <c:pt idx="9870">
                  <c:v>16.8</c:v>
                </c:pt>
                <c:pt idx="9871">
                  <c:v>15.3</c:v>
                </c:pt>
                <c:pt idx="9872">
                  <c:v>17.7</c:v>
                </c:pt>
                <c:pt idx="9873">
                  <c:v>14.4</c:v>
                </c:pt>
                <c:pt idx="9874">
                  <c:v>13.6</c:v>
                </c:pt>
                <c:pt idx="9875">
                  <c:v>9.9</c:v>
                </c:pt>
                <c:pt idx="9876">
                  <c:v>11.4</c:v>
                </c:pt>
                <c:pt idx="9877">
                  <c:v>18.600000000000001</c:v>
                </c:pt>
                <c:pt idx="9878">
                  <c:v>24.3</c:v>
                </c:pt>
                <c:pt idx="9879">
                  <c:v>18.600000000000001</c:v>
                </c:pt>
                <c:pt idx="9880">
                  <c:v>12.5</c:v>
                </c:pt>
                <c:pt idx="9881">
                  <c:v>8.9</c:v>
                </c:pt>
                <c:pt idx="9882">
                  <c:v>12.6</c:v>
                </c:pt>
                <c:pt idx="9883">
                  <c:v>12.7</c:v>
                </c:pt>
                <c:pt idx="9884">
                  <c:v>11.5</c:v>
                </c:pt>
                <c:pt idx="9885">
                  <c:v>10.1</c:v>
                </c:pt>
                <c:pt idx="9886">
                  <c:v>8.6</c:v>
                </c:pt>
                <c:pt idx="9887">
                  <c:v>9.8000000000000007</c:v>
                </c:pt>
                <c:pt idx="9888">
                  <c:v>11.1</c:v>
                </c:pt>
                <c:pt idx="9889">
                  <c:v>12.2</c:v>
                </c:pt>
                <c:pt idx="9890">
                  <c:v>17.100000000000001</c:v>
                </c:pt>
                <c:pt idx="9891">
                  <c:v>9.4</c:v>
                </c:pt>
                <c:pt idx="9892">
                  <c:v>9.6999999999999993</c:v>
                </c:pt>
                <c:pt idx="9893">
                  <c:v>10</c:v>
                </c:pt>
                <c:pt idx="9894">
                  <c:v>9.6999999999999993</c:v>
                </c:pt>
                <c:pt idx="9895">
                  <c:v>13.2</c:v>
                </c:pt>
                <c:pt idx="9896">
                  <c:v>11.9</c:v>
                </c:pt>
                <c:pt idx="9897">
                  <c:v>12.1</c:v>
                </c:pt>
                <c:pt idx="9898">
                  <c:v>9.1999999999999993</c:v>
                </c:pt>
                <c:pt idx="9899">
                  <c:v>10.1</c:v>
                </c:pt>
                <c:pt idx="9900">
                  <c:v>9.1999999999999993</c:v>
                </c:pt>
                <c:pt idx="9901">
                  <c:v>7.7</c:v>
                </c:pt>
                <c:pt idx="9902">
                  <c:v>21.8</c:v>
                </c:pt>
                <c:pt idx="9903">
                  <c:v>14.3</c:v>
                </c:pt>
                <c:pt idx="9904">
                  <c:v>18</c:v>
                </c:pt>
                <c:pt idx="9905">
                  <c:v>17.2</c:v>
                </c:pt>
                <c:pt idx="9906">
                  <c:v>18.600000000000001</c:v>
                </c:pt>
                <c:pt idx="9907">
                  <c:v>14</c:v>
                </c:pt>
                <c:pt idx="9908">
                  <c:v>13.2</c:v>
                </c:pt>
                <c:pt idx="9909">
                  <c:v>11.2</c:v>
                </c:pt>
                <c:pt idx="9910">
                  <c:v>9.6</c:v>
                </c:pt>
                <c:pt idx="9911">
                  <c:v>10.199999999999999</c:v>
                </c:pt>
                <c:pt idx="9912">
                  <c:v>8.6</c:v>
                </c:pt>
                <c:pt idx="9913">
                  <c:v>13.4</c:v>
                </c:pt>
                <c:pt idx="9914">
                  <c:v>10.4</c:v>
                </c:pt>
                <c:pt idx="9915">
                  <c:v>18.3</c:v>
                </c:pt>
                <c:pt idx="9916">
                  <c:v>12.4</c:v>
                </c:pt>
                <c:pt idx="9917">
                  <c:v>7.5</c:v>
                </c:pt>
                <c:pt idx="9918">
                  <c:v>13.5</c:v>
                </c:pt>
                <c:pt idx="9919">
                  <c:v>12.6</c:v>
                </c:pt>
                <c:pt idx="9920">
                  <c:v>10.7</c:v>
                </c:pt>
                <c:pt idx="9921">
                  <c:v>12.5</c:v>
                </c:pt>
                <c:pt idx="9922">
                  <c:v>12.2</c:v>
                </c:pt>
                <c:pt idx="9923">
                  <c:v>11.4</c:v>
                </c:pt>
                <c:pt idx="9924">
                  <c:v>10.5</c:v>
                </c:pt>
                <c:pt idx="9925">
                  <c:v>12.6</c:v>
                </c:pt>
                <c:pt idx="9926">
                  <c:v>11.9</c:v>
                </c:pt>
                <c:pt idx="9927">
                  <c:v>11.4</c:v>
                </c:pt>
                <c:pt idx="9928">
                  <c:v>17.5</c:v>
                </c:pt>
                <c:pt idx="9929">
                  <c:v>18.2</c:v>
                </c:pt>
                <c:pt idx="9930">
                  <c:v>17.7</c:v>
                </c:pt>
                <c:pt idx="9931">
                  <c:v>16.899999999999999</c:v>
                </c:pt>
                <c:pt idx="9932">
                  <c:v>18</c:v>
                </c:pt>
                <c:pt idx="9933">
                  <c:v>13.1</c:v>
                </c:pt>
                <c:pt idx="9934">
                  <c:v>12.7</c:v>
                </c:pt>
                <c:pt idx="9935">
                  <c:v>11.3</c:v>
                </c:pt>
                <c:pt idx="9936">
                  <c:v>11.1</c:v>
                </c:pt>
                <c:pt idx="9937">
                  <c:v>11</c:v>
                </c:pt>
                <c:pt idx="9938">
                  <c:v>25.8</c:v>
                </c:pt>
                <c:pt idx="9939">
                  <c:v>21.8</c:v>
                </c:pt>
                <c:pt idx="9940">
                  <c:v>21.6</c:v>
                </c:pt>
                <c:pt idx="9941">
                  <c:v>23.2</c:v>
                </c:pt>
                <c:pt idx="9942">
                  <c:v>17.399999999999999</c:v>
                </c:pt>
                <c:pt idx="9943">
                  <c:v>19.100000000000001</c:v>
                </c:pt>
                <c:pt idx="9944">
                  <c:v>17.899999999999999</c:v>
                </c:pt>
                <c:pt idx="9945">
                  <c:v>15.3</c:v>
                </c:pt>
                <c:pt idx="9946">
                  <c:v>13.3</c:v>
                </c:pt>
                <c:pt idx="9947">
                  <c:v>14</c:v>
                </c:pt>
                <c:pt idx="9948">
                  <c:v>12.9</c:v>
                </c:pt>
                <c:pt idx="9949">
                  <c:v>10.3</c:v>
                </c:pt>
                <c:pt idx="9950">
                  <c:v>10.9</c:v>
                </c:pt>
                <c:pt idx="9951">
                  <c:v>13</c:v>
                </c:pt>
                <c:pt idx="9952">
                  <c:v>14.2</c:v>
                </c:pt>
                <c:pt idx="9953">
                  <c:v>16.100000000000001</c:v>
                </c:pt>
                <c:pt idx="9954">
                  <c:v>20.9</c:v>
                </c:pt>
                <c:pt idx="9955">
                  <c:v>18.2</c:v>
                </c:pt>
                <c:pt idx="9956">
                  <c:v>15.6</c:v>
                </c:pt>
                <c:pt idx="9957">
                  <c:v>14.7</c:v>
                </c:pt>
                <c:pt idx="9958">
                  <c:v>12.7</c:v>
                </c:pt>
                <c:pt idx="9959">
                  <c:v>11.9</c:v>
                </c:pt>
                <c:pt idx="9960">
                  <c:v>12.4</c:v>
                </c:pt>
                <c:pt idx="9961">
                  <c:v>17.3</c:v>
                </c:pt>
                <c:pt idx="9962">
                  <c:v>19.899999999999999</c:v>
                </c:pt>
                <c:pt idx="9963">
                  <c:v>24.2</c:v>
                </c:pt>
                <c:pt idx="9964">
                  <c:v>15.2</c:v>
                </c:pt>
                <c:pt idx="9965">
                  <c:v>16.600000000000001</c:v>
                </c:pt>
                <c:pt idx="9966">
                  <c:v>14.6</c:v>
                </c:pt>
                <c:pt idx="9967">
                  <c:v>16.899999999999999</c:v>
                </c:pt>
                <c:pt idx="9968">
                  <c:v>14.2</c:v>
                </c:pt>
                <c:pt idx="9969">
                  <c:v>10.6</c:v>
                </c:pt>
                <c:pt idx="9970">
                  <c:v>13.5</c:v>
                </c:pt>
                <c:pt idx="9971">
                  <c:v>14.8</c:v>
                </c:pt>
                <c:pt idx="9972">
                  <c:v>16.2</c:v>
                </c:pt>
                <c:pt idx="9973">
                  <c:v>14</c:v>
                </c:pt>
                <c:pt idx="9974">
                  <c:v>12.9</c:v>
                </c:pt>
                <c:pt idx="9975">
                  <c:v>14.7</c:v>
                </c:pt>
                <c:pt idx="9976">
                  <c:v>14.2</c:v>
                </c:pt>
                <c:pt idx="9977">
                  <c:v>14.5</c:v>
                </c:pt>
                <c:pt idx="9978">
                  <c:v>19</c:v>
                </c:pt>
                <c:pt idx="9979">
                  <c:v>16.8</c:v>
                </c:pt>
                <c:pt idx="9980">
                  <c:v>13</c:v>
                </c:pt>
                <c:pt idx="9981">
                  <c:v>17.7</c:v>
                </c:pt>
                <c:pt idx="9982">
                  <c:v>14.5</c:v>
                </c:pt>
                <c:pt idx="9983">
                  <c:v>13.6</c:v>
                </c:pt>
                <c:pt idx="9984">
                  <c:v>10.5</c:v>
                </c:pt>
                <c:pt idx="9985">
                  <c:v>16.5</c:v>
                </c:pt>
                <c:pt idx="9986">
                  <c:v>8.1999999999999993</c:v>
                </c:pt>
                <c:pt idx="9987">
                  <c:v>6.5</c:v>
                </c:pt>
                <c:pt idx="9988">
                  <c:v>7</c:v>
                </c:pt>
                <c:pt idx="9989">
                  <c:v>7.5</c:v>
                </c:pt>
                <c:pt idx="9990">
                  <c:v>7.7</c:v>
                </c:pt>
                <c:pt idx="9991">
                  <c:v>7.3</c:v>
                </c:pt>
                <c:pt idx="9992">
                  <c:v>7.3</c:v>
                </c:pt>
                <c:pt idx="9993">
                  <c:v>6.8</c:v>
                </c:pt>
                <c:pt idx="9994">
                  <c:v>7.9</c:v>
                </c:pt>
                <c:pt idx="9995">
                  <c:v>7.1</c:v>
                </c:pt>
                <c:pt idx="9996">
                  <c:v>7</c:v>
                </c:pt>
                <c:pt idx="9997">
                  <c:v>8.1</c:v>
                </c:pt>
                <c:pt idx="9998">
                  <c:v>8</c:v>
                </c:pt>
                <c:pt idx="9999">
                  <c:v>7.2</c:v>
                </c:pt>
                <c:pt idx="10000">
                  <c:v>7.2</c:v>
                </c:pt>
                <c:pt idx="10001">
                  <c:v>7.1</c:v>
                </c:pt>
                <c:pt idx="10002">
                  <c:v>7.2</c:v>
                </c:pt>
                <c:pt idx="10003">
                  <c:v>7.4</c:v>
                </c:pt>
                <c:pt idx="10004">
                  <c:v>7.2</c:v>
                </c:pt>
                <c:pt idx="10005">
                  <c:v>7.4</c:v>
                </c:pt>
                <c:pt idx="10006">
                  <c:v>7.9</c:v>
                </c:pt>
                <c:pt idx="10007">
                  <c:v>7.2</c:v>
                </c:pt>
                <c:pt idx="10008">
                  <c:v>6.9</c:v>
                </c:pt>
                <c:pt idx="10009">
                  <c:v>6.8</c:v>
                </c:pt>
                <c:pt idx="10010">
                  <c:v>6.6</c:v>
                </c:pt>
                <c:pt idx="10011">
                  <c:v>6.5</c:v>
                </c:pt>
                <c:pt idx="10012">
                  <c:v>7.2</c:v>
                </c:pt>
                <c:pt idx="10013">
                  <c:v>7</c:v>
                </c:pt>
                <c:pt idx="10014">
                  <c:v>7.2</c:v>
                </c:pt>
                <c:pt idx="10015">
                  <c:v>6.4</c:v>
                </c:pt>
                <c:pt idx="10016">
                  <c:v>7</c:v>
                </c:pt>
                <c:pt idx="10017">
                  <c:v>6.5</c:v>
                </c:pt>
                <c:pt idx="10018">
                  <c:v>6.6</c:v>
                </c:pt>
                <c:pt idx="10019">
                  <c:v>6.8</c:v>
                </c:pt>
                <c:pt idx="10020">
                  <c:v>7.3</c:v>
                </c:pt>
                <c:pt idx="10021">
                  <c:v>6.9</c:v>
                </c:pt>
                <c:pt idx="10022">
                  <c:v>7.5</c:v>
                </c:pt>
                <c:pt idx="10023">
                  <c:v>7.6</c:v>
                </c:pt>
                <c:pt idx="10024">
                  <c:v>6.9</c:v>
                </c:pt>
                <c:pt idx="10025">
                  <c:v>6</c:v>
                </c:pt>
                <c:pt idx="10026">
                  <c:v>5.9</c:v>
                </c:pt>
                <c:pt idx="10027">
                  <c:v>6.6</c:v>
                </c:pt>
                <c:pt idx="10028">
                  <c:v>7.3</c:v>
                </c:pt>
                <c:pt idx="10029">
                  <c:v>7.8</c:v>
                </c:pt>
                <c:pt idx="10030">
                  <c:v>7.3</c:v>
                </c:pt>
                <c:pt idx="10031">
                  <c:v>8.4</c:v>
                </c:pt>
                <c:pt idx="10032">
                  <c:v>8.3000000000000007</c:v>
                </c:pt>
                <c:pt idx="10033">
                  <c:v>7.3</c:v>
                </c:pt>
                <c:pt idx="10034">
                  <c:v>8.5</c:v>
                </c:pt>
                <c:pt idx="10035">
                  <c:v>7.8</c:v>
                </c:pt>
                <c:pt idx="10036">
                  <c:v>6.7</c:v>
                </c:pt>
                <c:pt idx="10037">
                  <c:v>8</c:v>
                </c:pt>
                <c:pt idx="10038">
                  <c:v>8.6999999999999993</c:v>
                </c:pt>
                <c:pt idx="10039">
                  <c:v>8.1999999999999993</c:v>
                </c:pt>
                <c:pt idx="10040">
                  <c:v>8.6</c:v>
                </c:pt>
                <c:pt idx="10041">
                  <c:v>7.8</c:v>
                </c:pt>
                <c:pt idx="10042">
                  <c:v>6.5</c:v>
                </c:pt>
                <c:pt idx="10043">
                  <c:v>8.1</c:v>
                </c:pt>
                <c:pt idx="10044">
                  <c:v>9.8000000000000007</c:v>
                </c:pt>
                <c:pt idx="10045">
                  <c:v>8.5</c:v>
                </c:pt>
                <c:pt idx="10046">
                  <c:v>9.3000000000000007</c:v>
                </c:pt>
                <c:pt idx="10047">
                  <c:v>8.1999999999999993</c:v>
                </c:pt>
                <c:pt idx="10048">
                  <c:v>8.1</c:v>
                </c:pt>
                <c:pt idx="10049">
                  <c:v>9.4</c:v>
                </c:pt>
                <c:pt idx="10050">
                  <c:v>9</c:v>
                </c:pt>
                <c:pt idx="10051">
                  <c:v>8.5</c:v>
                </c:pt>
                <c:pt idx="10052">
                  <c:v>9.1</c:v>
                </c:pt>
                <c:pt idx="10053">
                  <c:v>8.1999999999999993</c:v>
                </c:pt>
                <c:pt idx="10054">
                  <c:v>7.5</c:v>
                </c:pt>
                <c:pt idx="10055">
                  <c:v>8.1999999999999993</c:v>
                </c:pt>
                <c:pt idx="10056">
                  <c:v>8.9</c:v>
                </c:pt>
                <c:pt idx="10057">
                  <c:v>9.4</c:v>
                </c:pt>
                <c:pt idx="10058">
                  <c:v>10.1</c:v>
                </c:pt>
                <c:pt idx="10059">
                  <c:v>8.4</c:v>
                </c:pt>
                <c:pt idx="10060">
                  <c:v>8.5</c:v>
                </c:pt>
                <c:pt idx="10061">
                  <c:v>11.7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10.7</c:v>
                </c:pt>
                <c:pt idx="10087">
                  <c:v>11.4</c:v>
                </c:pt>
                <c:pt idx="10088">
                  <c:v>9.3000000000000007</c:v>
                </c:pt>
                <c:pt idx="10089">
                  <c:v>6</c:v>
                </c:pt>
                <c:pt idx="10090">
                  <c:v>7.8</c:v>
                </c:pt>
                <c:pt idx="10091">
                  <c:v>10.7</c:v>
                </c:pt>
                <c:pt idx="10092">
                  <c:v>13.8</c:v>
                </c:pt>
                <c:pt idx="10093">
                  <c:v>12.1</c:v>
                </c:pt>
                <c:pt idx="10094">
                  <c:v>16.399999999999999</c:v>
                </c:pt>
                <c:pt idx="10095">
                  <c:v>17.899999999999999</c:v>
                </c:pt>
                <c:pt idx="10096">
                  <c:v>14.6</c:v>
                </c:pt>
                <c:pt idx="10097">
                  <c:v>10.1</c:v>
                </c:pt>
                <c:pt idx="10098">
                  <c:v>14.5</c:v>
                </c:pt>
                <c:pt idx="10099">
                  <c:v>10.7</c:v>
                </c:pt>
                <c:pt idx="10100">
                  <c:v>9.6999999999999993</c:v>
                </c:pt>
                <c:pt idx="10101">
                  <c:v>7.1</c:v>
                </c:pt>
                <c:pt idx="10102">
                  <c:v>9.6999999999999993</c:v>
                </c:pt>
                <c:pt idx="10103">
                  <c:v>16.600000000000001</c:v>
                </c:pt>
                <c:pt idx="10104">
                  <c:v>17.7</c:v>
                </c:pt>
                <c:pt idx="10105">
                  <c:v>20</c:v>
                </c:pt>
                <c:pt idx="10106">
                  <c:v>7.6</c:v>
                </c:pt>
                <c:pt idx="10107">
                  <c:v>7.1</c:v>
                </c:pt>
                <c:pt idx="10108">
                  <c:v>8.8000000000000007</c:v>
                </c:pt>
                <c:pt idx="10109">
                  <c:v>7.1</c:v>
                </c:pt>
                <c:pt idx="10110">
                  <c:v>8.1999999999999993</c:v>
                </c:pt>
                <c:pt idx="10111">
                  <c:v>6.1</c:v>
                </c:pt>
                <c:pt idx="10112">
                  <c:v>7</c:v>
                </c:pt>
                <c:pt idx="10113">
                  <c:v>8.4</c:v>
                </c:pt>
                <c:pt idx="10114">
                  <c:v>10.199999999999999</c:v>
                </c:pt>
                <c:pt idx="10115">
                  <c:v>9.1</c:v>
                </c:pt>
                <c:pt idx="10116">
                  <c:v>14</c:v>
                </c:pt>
                <c:pt idx="10117">
                  <c:v>6.5</c:v>
                </c:pt>
                <c:pt idx="10118">
                  <c:v>8.5</c:v>
                </c:pt>
                <c:pt idx="10119">
                  <c:v>10.6</c:v>
                </c:pt>
                <c:pt idx="10120">
                  <c:v>7.2</c:v>
                </c:pt>
                <c:pt idx="10121">
                  <c:v>12.9</c:v>
                </c:pt>
                <c:pt idx="10122">
                  <c:v>8.8000000000000007</c:v>
                </c:pt>
                <c:pt idx="10123">
                  <c:v>8.6999999999999993</c:v>
                </c:pt>
                <c:pt idx="10124">
                  <c:v>7.2</c:v>
                </c:pt>
                <c:pt idx="10125">
                  <c:v>7.6</c:v>
                </c:pt>
                <c:pt idx="10126">
                  <c:v>7</c:v>
                </c:pt>
                <c:pt idx="10127">
                  <c:v>6.2</c:v>
                </c:pt>
                <c:pt idx="10128">
                  <c:v>21.9</c:v>
                </c:pt>
                <c:pt idx="10129">
                  <c:v>11.2</c:v>
                </c:pt>
                <c:pt idx="10130">
                  <c:v>15.1</c:v>
                </c:pt>
                <c:pt idx="10131">
                  <c:v>14</c:v>
                </c:pt>
                <c:pt idx="10132">
                  <c:v>14.6</c:v>
                </c:pt>
                <c:pt idx="10133">
                  <c:v>9.8000000000000007</c:v>
                </c:pt>
                <c:pt idx="10134">
                  <c:v>8.5</c:v>
                </c:pt>
                <c:pt idx="10135">
                  <c:v>7.8</c:v>
                </c:pt>
                <c:pt idx="10136">
                  <c:v>7.4</c:v>
                </c:pt>
                <c:pt idx="10137">
                  <c:v>8.8000000000000007</c:v>
                </c:pt>
                <c:pt idx="10138">
                  <c:v>7.4</c:v>
                </c:pt>
                <c:pt idx="10139">
                  <c:v>15.8</c:v>
                </c:pt>
                <c:pt idx="10140">
                  <c:v>9.1</c:v>
                </c:pt>
                <c:pt idx="10141">
                  <c:v>19.5</c:v>
                </c:pt>
                <c:pt idx="10142">
                  <c:v>10.4</c:v>
                </c:pt>
                <c:pt idx="10143">
                  <c:v>8.1999999999999993</c:v>
                </c:pt>
                <c:pt idx="10144">
                  <c:v>12.9</c:v>
                </c:pt>
                <c:pt idx="10145">
                  <c:v>10.6</c:v>
                </c:pt>
                <c:pt idx="10146">
                  <c:v>9.3000000000000007</c:v>
                </c:pt>
                <c:pt idx="10147">
                  <c:v>9.1999999999999993</c:v>
                </c:pt>
                <c:pt idx="10148">
                  <c:v>8.8000000000000007</c:v>
                </c:pt>
                <c:pt idx="10149">
                  <c:v>9.9</c:v>
                </c:pt>
                <c:pt idx="10150">
                  <c:v>7.8</c:v>
                </c:pt>
                <c:pt idx="10151">
                  <c:v>10.199999999999999</c:v>
                </c:pt>
                <c:pt idx="10152">
                  <c:v>10.199999999999999</c:v>
                </c:pt>
                <c:pt idx="10153">
                  <c:v>12.2</c:v>
                </c:pt>
                <c:pt idx="10154">
                  <c:v>16.8</c:v>
                </c:pt>
                <c:pt idx="10155">
                  <c:v>14.8</c:v>
                </c:pt>
                <c:pt idx="10156">
                  <c:v>16.3</c:v>
                </c:pt>
                <c:pt idx="10157">
                  <c:v>16.399999999999999</c:v>
                </c:pt>
                <c:pt idx="10158">
                  <c:v>14.6</c:v>
                </c:pt>
                <c:pt idx="10159">
                  <c:v>9.4</c:v>
                </c:pt>
                <c:pt idx="10160">
                  <c:v>10.3</c:v>
                </c:pt>
                <c:pt idx="10161">
                  <c:v>8.3000000000000007</c:v>
                </c:pt>
                <c:pt idx="10162">
                  <c:v>9</c:v>
                </c:pt>
                <c:pt idx="10163">
                  <c:v>7.5</c:v>
                </c:pt>
                <c:pt idx="10164">
                  <c:v>21.4</c:v>
                </c:pt>
                <c:pt idx="10165">
                  <c:v>23</c:v>
                </c:pt>
                <c:pt idx="10166">
                  <c:v>21.7</c:v>
                </c:pt>
                <c:pt idx="10167">
                  <c:v>18.100000000000001</c:v>
                </c:pt>
                <c:pt idx="10168">
                  <c:v>22.6</c:v>
                </c:pt>
                <c:pt idx="10169">
                  <c:v>12.4</c:v>
                </c:pt>
                <c:pt idx="10170">
                  <c:v>13</c:v>
                </c:pt>
                <c:pt idx="10171">
                  <c:v>10.8</c:v>
                </c:pt>
                <c:pt idx="10172">
                  <c:v>10.4</c:v>
                </c:pt>
                <c:pt idx="10173">
                  <c:v>10</c:v>
                </c:pt>
                <c:pt idx="10174">
                  <c:v>10.5</c:v>
                </c:pt>
                <c:pt idx="10175">
                  <c:v>8.8000000000000007</c:v>
                </c:pt>
                <c:pt idx="10176">
                  <c:v>11.8</c:v>
                </c:pt>
                <c:pt idx="10177">
                  <c:v>14.4</c:v>
                </c:pt>
                <c:pt idx="10178">
                  <c:v>13.1</c:v>
                </c:pt>
                <c:pt idx="10179">
                  <c:v>14.7</c:v>
                </c:pt>
                <c:pt idx="10180">
                  <c:v>17.8</c:v>
                </c:pt>
                <c:pt idx="10181">
                  <c:v>12.5</c:v>
                </c:pt>
                <c:pt idx="10182">
                  <c:v>9.6999999999999993</c:v>
                </c:pt>
                <c:pt idx="10183">
                  <c:v>10.199999999999999</c:v>
                </c:pt>
                <c:pt idx="10184">
                  <c:v>9.9</c:v>
                </c:pt>
                <c:pt idx="10185">
                  <c:v>9.1999999999999993</c:v>
                </c:pt>
                <c:pt idx="10186">
                  <c:v>11.5</c:v>
                </c:pt>
                <c:pt idx="10187">
                  <c:v>20.8</c:v>
                </c:pt>
                <c:pt idx="10188">
                  <c:v>20.2</c:v>
                </c:pt>
                <c:pt idx="10189">
                  <c:v>19.8</c:v>
                </c:pt>
                <c:pt idx="10190">
                  <c:v>11</c:v>
                </c:pt>
                <c:pt idx="10191">
                  <c:v>13.5</c:v>
                </c:pt>
                <c:pt idx="10192">
                  <c:v>14.6</c:v>
                </c:pt>
                <c:pt idx="10193">
                  <c:v>12.3</c:v>
                </c:pt>
                <c:pt idx="10194">
                  <c:v>9.4</c:v>
                </c:pt>
                <c:pt idx="10195">
                  <c:v>7.3</c:v>
                </c:pt>
                <c:pt idx="10196">
                  <c:v>9.6999999999999993</c:v>
                </c:pt>
                <c:pt idx="10197">
                  <c:v>10.9</c:v>
                </c:pt>
                <c:pt idx="10198">
                  <c:v>18.3</c:v>
                </c:pt>
                <c:pt idx="10199">
                  <c:v>14.4</c:v>
                </c:pt>
                <c:pt idx="10200">
                  <c:v>9.6</c:v>
                </c:pt>
                <c:pt idx="10201">
                  <c:v>21</c:v>
                </c:pt>
                <c:pt idx="10202">
                  <c:v>15.2</c:v>
                </c:pt>
                <c:pt idx="10203">
                  <c:v>11.4</c:v>
                </c:pt>
                <c:pt idx="10204">
                  <c:v>17.2</c:v>
                </c:pt>
                <c:pt idx="10205">
                  <c:v>12</c:v>
                </c:pt>
                <c:pt idx="10206">
                  <c:v>12.8</c:v>
                </c:pt>
                <c:pt idx="10207">
                  <c:v>11.8</c:v>
                </c:pt>
                <c:pt idx="10208">
                  <c:v>10.199999999999999</c:v>
                </c:pt>
                <c:pt idx="10209">
                  <c:v>13.2</c:v>
                </c:pt>
                <c:pt idx="10210">
                  <c:v>9</c:v>
                </c:pt>
                <c:pt idx="10211">
                  <c:v>13.8</c:v>
                </c:pt>
                <c:pt idx="10212">
                  <c:v>5.3</c:v>
                </c:pt>
                <c:pt idx="10213">
                  <c:v>6.4</c:v>
                </c:pt>
                <c:pt idx="10214">
                  <c:v>7.2</c:v>
                </c:pt>
                <c:pt idx="10215">
                  <c:v>5.2</c:v>
                </c:pt>
                <c:pt idx="10216">
                  <c:v>6.3</c:v>
                </c:pt>
                <c:pt idx="10217">
                  <c:v>6.8</c:v>
                </c:pt>
                <c:pt idx="10218">
                  <c:v>6.9</c:v>
                </c:pt>
                <c:pt idx="10219">
                  <c:v>7.6</c:v>
                </c:pt>
                <c:pt idx="10220">
                  <c:v>8.3000000000000007</c:v>
                </c:pt>
                <c:pt idx="10221">
                  <c:v>6.3</c:v>
                </c:pt>
                <c:pt idx="10222">
                  <c:v>6.3</c:v>
                </c:pt>
                <c:pt idx="10223">
                  <c:v>6.1</c:v>
                </c:pt>
                <c:pt idx="10224">
                  <c:v>7.1</c:v>
                </c:pt>
                <c:pt idx="10225">
                  <c:v>6.1</c:v>
                </c:pt>
                <c:pt idx="10226">
                  <c:v>6.1</c:v>
                </c:pt>
                <c:pt idx="10227">
                  <c:v>5.6</c:v>
                </c:pt>
                <c:pt idx="10228">
                  <c:v>5.6</c:v>
                </c:pt>
                <c:pt idx="10229">
                  <c:v>9</c:v>
                </c:pt>
                <c:pt idx="10230">
                  <c:v>7.2</c:v>
                </c:pt>
                <c:pt idx="10231">
                  <c:v>5.9</c:v>
                </c:pt>
                <c:pt idx="10232">
                  <c:v>6.6</c:v>
                </c:pt>
                <c:pt idx="10233">
                  <c:v>6</c:v>
                </c:pt>
                <c:pt idx="10234">
                  <c:v>6.2</c:v>
                </c:pt>
                <c:pt idx="10235">
                  <c:v>6.5</c:v>
                </c:pt>
                <c:pt idx="10236">
                  <c:v>5.9</c:v>
                </c:pt>
                <c:pt idx="10237">
                  <c:v>6.1</c:v>
                </c:pt>
                <c:pt idx="10238">
                  <c:v>4.9000000000000004</c:v>
                </c:pt>
                <c:pt idx="10239">
                  <c:v>5.7</c:v>
                </c:pt>
                <c:pt idx="10240">
                  <c:v>8.5</c:v>
                </c:pt>
                <c:pt idx="10241">
                  <c:v>10.6</c:v>
                </c:pt>
                <c:pt idx="10242">
                  <c:v>6</c:v>
                </c:pt>
                <c:pt idx="10243">
                  <c:v>5.4</c:v>
                </c:pt>
                <c:pt idx="10244">
                  <c:v>4.5999999999999996</c:v>
                </c:pt>
                <c:pt idx="10245">
                  <c:v>5.3</c:v>
                </c:pt>
                <c:pt idx="10246">
                  <c:v>6.8</c:v>
                </c:pt>
                <c:pt idx="10247">
                  <c:v>6.2</c:v>
                </c:pt>
                <c:pt idx="10248">
                  <c:v>6.4</c:v>
                </c:pt>
                <c:pt idx="10249">
                  <c:v>5.6</c:v>
                </c:pt>
                <c:pt idx="10250">
                  <c:v>7.6</c:v>
                </c:pt>
                <c:pt idx="10251">
                  <c:v>4.5</c:v>
                </c:pt>
                <c:pt idx="10252">
                  <c:v>4.0999999999999996</c:v>
                </c:pt>
                <c:pt idx="10253">
                  <c:v>7.1</c:v>
                </c:pt>
                <c:pt idx="10254">
                  <c:v>6.6</c:v>
                </c:pt>
                <c:pt idx="10255">
                  <c:v>8.5</c:v>
                </c:pt>
                <c:pt idx="10256">
                  <c:v>6</c:v>
                </c:pt>
                <c:pt idx="10257">
                  <c:v>7.7</c:v>
                </c:pt>
                <c:pt idx="10258">
                  <c:v>7.5</c:v>
                </c:pt>
                <c:pt idx="10259">
                  <c:v>8.1999999999999993</c:v>
                </c:pt>
                <c:pt idx="10260">
                  <c:v>7.1</c:v>
                </c:pt>
                <c:pt idx="10261">
                  <c:v>6</c:v>
                </c:pt>
                <c:pt idx="10262">
                  <c:v>5.2</c:v>
                </c:pt>
                <c:pt idx="10263">
                  <c:v>7.3</c:v>
                </c:pt>
                <c:pt idx="10264">
                  <c:v>6.7</c:v>
                </c:pt>
                <c:pt idx="10265">
                  <c:v>7.1</c:v>
                </c:pt>
                <c:pt idx="10266">
                  <c:v>3.5</c:v>
                </c:pt>
                <c:pt idx="10267">
                  <c:v>7.3</c:v>
                </c:pt>
                <c:pt idx="10268">
                  <c:v>6.2</c:v>
                </c:pt>
                <c:pt idx="10269">
                  <c:v>7.4</c:v>
                </c:pt>
                <c:pt idx="10270">
                  <c:v>11.7</c:v>
                </c:pt>
                <c:pt idx="10271">
                  <c:v>7.8</c:v>
                </c:pt>
                <c:pt idx="10272">
                  <c:v>8.5</c:v>
                </c:pt>
                <c:pt idx="10273">
                  <c:v>7.1</c:v>
                </c:pt>
                <c:pt idx="10274">
                  <c:v>6.5</c:v>
                </c:pt>
                <c:pt idx="10275">
                  <c:v>8.1999999999999993</c:v>
                </c:pt>
                <c:pt idx="10276">
                  <c:v>7.7</c:v>
                </c:pt>
                <c:pt idx="10277">
                  <c:v>8.1</c:v>
                </c:pt>
                <c:pt idx="10278">
                  <c:v>7.8</c:v>
                </c:pt>
                <c:pt idx="10279">
                  <c:v>8.8000000000000007</c:v>
                </c:pt>
                <c:pt idx="10280">
                  <c:v>6.2</c:v>
                </c:pt>
                <c:pt idx="10281">
                  <c:v>6.6</c:v>
                </c:pt>
                <c:pt idx="10282">
                  <c:v>7.2</c:v>
                </c:pt>
                <c:pt idx="10283">
                  <c:v>7.9</c:v>
                </c:pt>
                <c:pt idx="10284">
                  <c:v>7.9</c:v>
                </c:pt>
                <c:pt idx="10285">
                  <c:v>6.4</c:v>
                </c:pt>
                <c:pt idx="10286">
                  <c:v>6.6</c:v>
                </c:pt>
                <c:pt idx="10287">
                  <c:v>17.399999999999999</c:v>
                </c:pt>
                <c:pt idx="10288">
                  <c:v>14.6</c:v>
                </c:pt>
                <c:pt idx="10289">
                  <c:v>13.9</c:v>
                </c:pt>
                <c:pt idx="10290">
                  <c:v>12</c:v>
                </c:pt>
                <c:pt idx="10291">
                  <c:v>13</c:v>
                </c:pt>
                <c:pt idx="10292">
                  <c:v>21.9</c:v>
                </c:pt>
                <c:pt idx="10293">
                  <c:v>17</c:v>
                </c:pt>
                <c:pt idx="10294">
                  <c:v>15.4</c:v>
                </c:pt>
                <c:pt idx="10295">
                  <c:v>14.2</c:v>
                </c:pt>
                <c:pt idx="10296">
                  <c:v>19</c:v>
                </c:pt>
                <c:pt idx="10297">
                  <c:v>14.4</c:v>
                </c:pt>
                <c:pt idx="10298">
                  <c:v>18.8</c:v>
                </c:pt>
                <c:pt idx="10299">
                  <c:v>13.3</c:v>
                </c:pt>
                <c:pt idx="10300">
                  <c:v>31.2</c:v>
                </c:pt>
                <c:pt idx="10301">
                  <c:v>27</c:v>
                </c:pt>
                <c:pt idx="10302">
                  <c:v>30.2</c:v>
                </c:pt>
                <c:pt idx="10303">
                  <c:v>12.7</c:v>
                </c:pt>
                <c:pt idx="10304">
                  <c:v>15.4</c:v>
                </c:pt>
                <c:pt idx="10305">
                  <c:v>16.100000000000001</c:v>
                </c:pt>
                <c:pt idx="10306">
                  <c:v>11.6</c:v>
                </c:pt>
                <c:pt idx="10307">
                  <c:v>18.7</c:v>
                </c:pt>
                <c:pt idx="10308">
                  <c:v>19.600000000000001</c:v>
                </c:pt>
                <c:pt idx="10309">
                  <c:v>15.8</c:v>
                </c:pt>
                <c:pt idx="10310">
                  <c:v>21.4</c:v>
                </c:pt>
                <c:pt idx="10311">
                  <c:v>15.9</c:v>
                </c:pt>
                <c:pt idx="10312">
                  <c:v>11.4</c:v>
                </c:pt>
                <c:pt idx="10313">
                  <c:v>13.1</c:v>
                </c:pt>
                <c:pt idx="10314">
                  <c:v>12.1</c:v>
                </c:pt>
                <c:pt idx="10315">
                  <c:v>19.5</c:v>
                </c:pt>
                <c:pt idx="10316">
                  <c:v>8.4</c:v>
                </c:pt>
                <c:pt idx="10317">
                  <c:v>22.1</c:v>
                </c:pt>
                <c:pt idx="10318">
                  <c:v>10.8</c:v>
                </c:pt>
                <c:pt idx="10319">
                  <c:v>14.9</c:v>
                </c:pt>
                <c:pt idx="10320">
                  <c:v>10.6</c:v>
                </c:pt>
                <c:pt idx="10321">
                  <c:v>25.4</c:v>
                </c:pt>
                <c:pt idx="10322">
                  <c:v>21.3</c:v>
                </c:pt>
                <c:pt idx="10323">
                  <c:v>19.7</c:v>
                </c:pt>
                <c:pt idx="10324">
                  <c:v>21.9</c:v>
                </c:pt>
                <c:pt idx="10325">
                  <c:v>18.7</c:v>
                </c:pt>
                <c:pt idx="10326">
                  <c:v>17.2</c:v>
                </c:pt>
                <c:pt idx="10327">
                  <c:v>14</c:v>
                </c:pt>
                <c:pt idx="10328">
                  <c:v>16.2</c:v>
                </c:pt>
                <c:pt idx="10329">
                  <c:v>14.1</c:v>
                </c:pt>
                <c:pt idx="10330">
                  <c:v>9.6999999999999993</c:v>
                </c:pt>
                <c:pt idx="10331">
                  <c:v>14.8</c:v>
                </c:pt>
                <c:pt idx="10332">
                  <c:v>14</c:v>
                </c:pt>
                <c:pt idx="10333">
                  <c:v>17.8</c:v>
                </c:pt>
                <c:pt idx="10334">
                  <c:v>21.1</c:v>
                </c:pt>
                <c:pt idx="10335">
                  <c:v>20.399999999999999</c:v>
                </c:pt>
                <c:pt idx="10336">
                  <c:v>17.8</c:v>
                </c:pt>
                <c:pt idx="10337">
                  <c:v>28.5</c:v>
                </c:pt>
                <c:pt idx="10338">
                  <c:v>22</c:v>
                </c:pt>
                <c:pt idx="10339">
                  <c:v>14.2</c:v>
                </c:pt>
                <c:pt idx="10340">
                  <c:v>11.7</c:v>
                </c:pt>
                <c:pt idx="10341">
                  <c:v>13.8</c:v>
                </c:pt>
                <c:pt idx="10342">
                  <c:v>14.7</c:v>
                </c:pt>
                <c:pt idx="10343">
                  <c:v>18.7</c:v>
                </c:pt>
                <c:pt idx="10344">
                  <c:v>17.7</c:v>
                </c:pt>
                <c:pt idx="10345">
                  <c:v>13.4</c:v>
                </c:pt>
                <c:pt idx="10346">
                  <c:v>16.899999999999999</c:v>
                </c:pt>
                <c:pt idx="10347">
                  <c:v>31.3</c:v>
                </c:pt>
                <c:pt idx="10348">
                  <c:v>28.8</c:v>
                </c:pt>
                <c:pt idx="10349">
                  <c:v>34.1</c:v>
                </c:pt>
                <c:pt idx="10350">
                  <c:v>21.3</c:v>
                </c:pt>
                <c:pt idx="10351">
                  <c:v>27.4</c:v>
                </c:pt>
                <c:pt idx="10352">
                  <c:v>25.7</c:v>
                </c:pt>
                <c:pt idx="10353">
                  <c:v>17.399999999999999</c:v>
                </c:pt>
                <c:pt idx="10354">
                  <c:v>21.8</c:v>
                </c:pt>
                <c:pt idx="10355">
                  <c:v>15.2</c:v>
                </c:pt>
                <c:pt idx="10356">
                  <c:v>35.299999999999997</c:v>
                </c:pt>
                <c:pt idx="10357">
                  <c:v>29.3</c:v>
                </c:pt>
                <c:pt idx="10358">
                  <c:v>32</c:v>
                </c:pt>
                <c:pt idx="10359">
                  <c:v>22.9</c:v>
                </c:pt>
                <c:pt idx="10360">
                  <c:v>26.2</c:v>
                </c:pt>
                <c:pt idx="10361">
                  <c:v>21.2</c:v>
                </c:pt>
                <c:pt idx="10362">
                  <c:v>15.1</c:v>
                </c:pt>
                <c:pt idx="10363">
                  <c:v>15.2</c:v>
                </c:pt>
                <c:pt idx="10364">
                  <c:v>22.3</c:v>
                </c:pt>
                <c:pt idx="10365">
                  <c:v>30.1</c:v>
                </c:pt>
                <c:pt idx="10366">
                  <c:v>29.1</c:v>
                </c:pt>
                <c:pt idx="10367">
                  <c:v>21.3</c:v>
                </c:pt>
                <c:pt idx="10368">
                  <c:v>19.8</c:v>
                </c:pt>
                <c:pt idx="10369">
                  <c:v>13.8</c:v>
                </c:pt>
                <c:pt idx="10370">
                  <c:v>11.7</c:v>
                </c:pt>
                <c:pt idx="10371">
                  <c:v>16</c:v>
                </c:pt>
                <c:pt idx="10372">
                  <c:v>15.9</c:v>
                </c:pt>
                <c:pt idx="10373">
                  <c:v>16.600000000000001</c:v>
                </c:pt>
                <c:pt idx="10374">
                  <c:v>29.4</c:v>
                </c:pt>
                <c:pt idx="10375">
                  <c:v>22.3</c:v>
                </c:pt>
                <c:pt idx="10376">
                  <c:v>23.8</c:v>
                </c:pt>
                <c:pt idx="10377">
                  <c:v>24.9</c:v>
                </c:pt>
                <c:pt idx="10378">
                  <c:v>21.8</c:v>
                </c:pt>
                <c:pt idx="10379">
                  <c:v>33.299999999999997</c:v>
                </c:pt>
                <c:pt idx="10380">
                  <c:v>30.7</c:v>
                </c:pt>
                <c:pt idx="10381">
                  <c:v>24.3</c:v>
                </c:pt>
                <c:pt idx="10382">
                  <c:v>17</c:v>
                </c:pt>
                <c:pt idx="10383">
                  <c:v>13.6</c:v>
                </c:pt>
                <c:pt idx="10384">
                  <c:v>18</c:v>
                </c:pt>
                <c:pt idx="10385">
                  <c:v>12.6</c:v>
                </c:pt>
                <c:pt idx="10386">
                  <c:v>16.399999999999999</c:v>
                </c:pt>
                <c:pt idx="10387">
                  <c:v>11.2</c:v>
                </c:pt>
                <c:pt idx="10388">
                  <c:v>16.100000000000001</c:v>
                </c:pt>
                <c:pt idx="10389">
                  <c:v>24.5</c:v>
                </c:pt>
                <c:pt idx="10390">
                  <c:v>21.3</c:v>
                </c:pt>
                <c:pt idx="10391">
                  <c:v>27</c:v>
                </c:pt>
                <c:pt idx="10392">
                  <c:v>22</c:v>
                </c:pt>
                <c:pt idx="10393">
                  <c:v>24</c:v>
                </c:pt>
                <c:pt idx="10394">
                  <c:v>22.4</c:v>
                </c:pt>
                <c:pt idx="10395">
                  <c:v>22.4</c:v>
                </c:pt>
                <c:pt idx="10396">
                  <c:v>17.899999999999999</c:v>
                </c:pt>
                <c:pt idx="10397">
                  <c:v>20</c:v>
                </c:pt>
                <c:pt idx="10398">
                  <c:v>16.100000000000001</c:v>
                </c:pt>
                <c:pt idx="10399">
                  <c:v>17.8</c:v>
                </c:pt>
                <c:pt idx="10400">
                  <c:v>18.600000000000001</c:v>
                </c:pt>
                <c:pt idx="10401">
                  <c:v>15.7</c:v>
                </c:pt>
                <c:pt idx="10402">
                  <c:v>13.8</c:v>
                </c:pt>
                <c:pt idx="10403">
                  <c:v>29.1</c:v>
                </c:pt>
                <c:pt idx="10404">
                  <c:v>6.3</c:v>
                </c:pt>
                <c:pt idx="10405">
                  <c:v>6.9</c:v>
                </c:pt>
                <c:pt idx="10406">
                  <c:v>7</c:v>
                </c:pt>
                <c:pt idx="10407">
                  <c:v>8.1</c:v>
                </c:pt>
                <c:pt idx="10408">
                  <c:v>7.5</c:v>
                </c:pt>
                <c:pt idx="10409">
                  <c:v>16.5</c:v>
                </c:pt>
                <c:pt idx="10410">
                  <c:v>6.7</c:v>
                </c:pt>
                <c:pt idx="10411">
                  <c:v>9.1</c:v>
                </c:pt>
                <c:pt idx="10412">
                  <c:v>8.1</c:v>
                </c:pt>
                <c:pt idx="10413">
                  <c:v>8.1</c:v>
                </c:pt>
                <c:pt idx="10414">
                  <c:v>6.7</c:v>
                </c:pt>
                <c:pt idx="10415">
                  <c:v>7.4</c:v>
                </c:pt>
                <c:pt idx="10416">
                  <c:v>7.1</c:v>
                </c:pt>
                <c:pt idx="10417">
                  <c:v>10.9</c:v>
                </c:pt>
                <c:pt idx="10418">
                  <c:v>6.8</c:v>
                </c:pt>
                <c:pt idx="10419">
                  <c:v>8.5</c:v>
                </c:pt>
                <c:pt idx="10420">
                  <c:v>11.1</c:v>
                </c:pt>
                <c:pt idx="10421">
                  <c:v>7.9</c:v>
                </c:pt>
                <c:pt idx="10422">
                  <c:v>6.2</c:v>
                </c:pt>
                <c:pt idx="10423">
                  <c:v>7.3</c:v>
                </c:pt>
                <c:pt idx="10424">
                  <c:v>6.7</c:v>
                </c:pt>
                <c:pt idx="10425">
                  <c:v>6.1</c:v>
                </c:pt>
                <c:pt idx="10426">
                  <c:v>7.1</c:v>
                </c:pt>
                <c:pt idx="10427">
                  <c:v>7</c:v>
                </c:pt>
                <c:pt idx="10428">
                  <c:v>6.5</c:v>
                </c:pt>
                <c:pt idx="10429">
                  <c:v>6.2</c:v>
                </c:pt>
                <c:pt idx="10430">
                  <c:v>5.5</c:v>
                </c:pt>
                <c:pt idx="10431">
                  <c:v>5.7</c:v>
                </c:pt>
                <c:pt idx="10432">
                  <c:v>5.2</c:v>
                </c:pt>
                <c:pt idx="10433">
                  <c:v>5.8</c:v>
                </c:pt>
                <c:pt idx="10434">
                  <c:v>5.8</c:v>
                </c:pt>
                <c:pt idx="10435">
                  <c:v>6.1</c:v>
                </c:pt>
                <c:pt idx="10436">
                  <c:v>6.3</c:v>
                </c:pt>
                <c:pt idx="10437">
                  <c:v>5.5</c:v>
                </c:pt>
                <c:pt idx="10438">
                  <c:v>10.7</c:v>
                </c:pt>
                <c:pt idx="10439">
                  <c:v>10.3</c:v>
                </c:pt>
                <c:pt idx="10440">
                  <c:v>10.8</c:v>
                </c:pt>
                <c:pt idx="10441">
                  <c:v>5.9</c:v>
                </c:pt>
                <c:pt idx="10442">
                  <c:v>5.4</c:v>
                </c:pt>
                <c:pt idx="10443">
                  <c:v>5.0999999999999996</c:v>
                </c:pt>
                <c:pt idx="10444">
                  <c:v>5.8</c:v>
                </c:pt>
                <c:pt idx="10445">
                  <c:v>7.2</c:v>
                </c:pt>
                <c:pt idx="10446">
                  <c:v>9.1</c:v>
                </c:pt>
                <c:pt idx="10447">
                  <c:v>9</c:v>
                </c:pt>
                <c:pt idx="10448">
                  <c:v>6.7</c:v>
                </c:pt>
                <c:pt idx="10449">
                  <c:v>10</c:v>
                </c:pt>
                <c:pt idx="10450">
                  <c:v>14</c:v>
                </c:pt>
                <c:pt idx="10451">
                  <c:v>8.8000000000000007</c:v>
                </c:pt>
                <c:pt idx="10452">
                  <c:v>8.3000000000000007</c:v>
                </c:pt>
                <c:pt idx="10453">
                  <c:v>7.1</c:v>
                </c:pt>
                <c:pt idx="10454">
                  <c:v>6.5</c:v>
                </c:pt>
                <c:pt idx="10455">
                  <c:v>8.6999999999999993</c:v>
                </c:pt>
                <c:pt idx="10456">
                  <c:v>8.4</c:v>
                </c:pt>
                <c:pt idx="10457">
                  <c:v>7.5</c:v>
                </c:pt>
                <c:pt idx="10458">
                  <c:v>8</c:v>
                </c:pt>
                <c:pt idx="10459">
                  <c:v>8.1</c:v>
                </c:pt>
                <c:pt idx="10460">
                  <c:v>7.3</c:v>
                </c:pt>
                <c:pt idx="10461">
                  <c:v>9.3000000000000007</c:v>
                </c:pt>
                <c:pt idx="10462">
                  <c:v>10.3</c:v>
                </c:pt>
                <c:pt idx="10463">
                  <c:v>9.1999999999999993</c:v>
                </c:pt>
                <c:pt idx="10464">
                  <c:v>9</c:v>
                </c:pt>
                <c:pt idx="10465">
                  <c:v>8.3000000000000007</c:v>
                </c:pt>
                <c:pt idx="10466">
                  <c:v>8.6</c:v>
                </c:pt>
                <c:pt idx="10467">
                  <c:v>10.3</c:v>
                </c:pt>
                <c:pt idx="10468">
                  <c:v>9.6999999999999993</c:v>
                </c:pt>
                <c:pt idx="10469">
                  <c:v>9.1</c:v>
                </c:pt>
                <c:pt idx="10470">
                  <c:v>10.1</c:v>
                </c:pt>
                <c:pt idx="10471">
                  <c:v>8.6</c:v>
                </c:pt>
                <c:pt idx="10472">
                  <c:v>8</c:v>
                </c:pt>
                <c:pt idx="10473">
                  <c:v>8.6</c:v>
                </c:pt>
                <c:pt idx="10474">
                  <c:v>8.9</c:v>
                </c:pt>
                <c:pt idx="10475">
                  <c:v>24</c:v>
                </c:pt>
                <c:pt idx="10476">
                  <c:v>9.1</c:v>
                </c:pt>
                <c:pt idx="10477">
                  <c:v>7.4</c:v>
                </c:pt>
                <c:pt idx="10478">
                  <c:v>8.6</c:v>
                </c:pt>
                <c:pt idx="10479">
                  <c:v>17.2</c:v>
                </c:pt>
                <c:pt idx="10480">
                  <c:v>12.6</c:v>
                </c:pt>
                <c:pt idx="10481">
                  <c:v>14.2</c:v>
                </c:pt>
                <c:pt idx="10482">
                  <c:v>13</c:v>
                </c:pt>
                <c:pt idx="10483">
                  <c:v>16</c:v>
                </c:pt>
                <c:pt idx="10484">
                  <c:v>12</c:v>
                </c:pt>
                <c:pt idx="10485">
                  <c:v>14.2</c:v>
                </c:pt>
                <c:pt idx="10486">
                  <c:v>9.1999999999999993</c:v>
                </c:pt>
                <c:pt idx="10487">
                  <c:v>8.4</c:v>
                </c:pt>
                <c:pt idx="10488">
                  <c:v>14.1</c:v>
                </c:pt>
                <c:pt idx="10489">
                  <c:v>9.1999999999999993</c:v>
                </c:pt>
                <c:pt idx="10490">
                  <c:v>10.7</c:v>
                </c:pt>
                <c:pt idx="10491">
                  <c:v>14.3</c:v>
                </c:pt>
                <c:pt idx="10492">
                  <c:v>12</c:v>
                </c:pt>
                <c:pt idx="10493">
                  <c:v>10.6</c:v>
                </c:pt>
                <c:pt idx="10494">
                  <c:v>11.3</c:v>
                </c:pt>
                <c:pt idx="10495">
                  <c:v>10.8</c:v>
                </c:pt>
                <c:pt idx="10496">
                  <c:v>8.5</c:v>
                </c:pt>
                <c:pt idx="10497">
                  <c:v>17.5</c:v>
                </c:pt>
                <c:pt idx="10498">
                  <c:v>9.4</c:v>
                </c:pt>
                <c:pt idx="10499">
                  <c:v>11.1</c:v>
                </c:pt>
                <c:pt idx="10500">
                  <c:v>16.399999999999999</c:v>
                </c:pt>
                <c:pt idx="10501">
                  <c:v>15.6</c:v>
                </c:pt>
                <c:pt idx="10502">
                  <c:v>17.7</c:v>
                </c:pt>
                <c:pt idx="10503">
                  <c:v>10.6</c:v>
                </c:pt>
                <c:pt idx="10504">
                  <c:v>10.1</c:v>
                </c:pt>
                <c:pt idx="10505">
                  <c:v>11.6</c:v>
                </c:pt>
                <c:pt idx="10506">
                  <c:v>12.3</c:v>
                </c:pt>
                <c:pt idx="10507">
                  <c:v>10.1</c:v>
                </c:pt>
                <c:pt idx="10508">
                  <c:v>7.8</c:v>
                </c:pt>
                <c:pt idx="10509">
                  <c:v>6.9</c:v>
                </c:pt>
                <c:pt idx="10510">
                  <c:v>8.1999999999999993</c:v>
                </c:pt>
                <c:pt idx="10511">
                  <c:v>10.3</c:v>
                </c:pt>
                <c:pt idx="10512">
                  <c:v>11.6</c:v>
                </c:pt>
                <c:pt idx="10513">
                  <c:v>12</c:v>
                </c:pt>
                <c:pt idx="10514">
                  <c:v>8.4</c:v>
                </c:pt>
                <c:pt idx="10515">
                  <c:v>13.7</c:v>
                </c:pt>
                <c:pt idx="10516">
                  <c:v>12.5</c:v>
                </c:pt>
                <c:pt idx="10517">
                  <c:v>10.5</c:v>
                </c:pt>
                <c:pt idx="10518">
                  <c:v>9.6</c:v>
                </c:pt>
                <c:pt idx="10519">
                  <c:v>12.2</c:v>
                </c:pt>
                <c:pt idx="10520">
                  <c:v>14.4</c:v>
                </c:pt>
                <c:pt idx="10521">
                  <c:v>16.8</c:v>
                </c:pt>
                <c:pt idx="10522">
                  <c:v>8.3000000000000007</c:v>
                </c:pt>
                <c:pt idx="10523">
                  <c:v>7.3</c:v>
                </c:pt>
                <c:pt idx="10524">
                  <c:v>9.5</c:v>
                </c:pt>
                <c:pt idx="10525">
                  <c:v>11.4</c:v>
                </c:pt>
                <c:pt idx="10526">
                  <c:v>7.8</c:v>
                </c:pt>
                <c:pt idx="10527">
                  <c:v>8.6</c:v>
                </c:pt>
                <c:pt idx="10528">
                  <c:v>8.5</c:v>
                </c:pt>
                <c:pt idx="10529">
                  <c:v>7.7</c:v>
                </c:pt>
                <c:pt idx="10530">
                  <c:v>15.2</c:v>
                </c:pt>
                <c:pt idx="10531">
                  <c:v>10.199999999999999</c:v>
                </c:pt>
                <c:pt idx="10532">
                  <c:v>13.5</c:v>
                </c:pt>
                <c:pt idx="10533">
                  <c:v>10.7</c:v>
                </c:pt>
                <c:pt idx="10534">
                  <c:v>7.7</c:v>
                </c:pt>
                <c:pt idx="10535">
                  <c:v>7.4</c:v>
                </c:pt>
                <c:pt idx="10536">
                  <c:v>8.5</c:v>
                </c:pt>
                <c:pt idx="10537">
                  <c:v>11.1</c:v>
                </c:pt>
                <c:pt idx="10538">
                  <c:v>13.8</c:v>
                </c:pt>
                <c:pt idx="10539">
                  <c:v>11.9</c:v>
                </c:pt>
                <c:pt idx="10540">
                  <c:v>8.8000000000000007</c:v>
                </c:pt>
                <c:pt idx="10541">
                  <c:v>11.1</c:v>
                </c:pt>
                <c:pt idx="10542">
                  <c:v>8.4</c:v>
                </c:pt>
                <c:pt idx="10543">
                  <c:v>8.8000000000000007</c:v>
                </c:pt>
                <c:pt idx="10544">
                  <c:v>13.2</c:v>
                </c:pt>
                <c:pt idx="10545">
                  <c:v>19.899999999999999</c:v>
                </c:pt>
                <c:pt idx="10546">
                  <c:v>12</c:v>
                </c:pt>
                <c:pt idx="10547">
                  <c:v>9.6999999999999993</c:v>
                </c:pt>
                <c:pt idx="10548">
                  <c:v>12.8</c:v>
                </c:pt>
                <c:pt idx="10549">
                  <c:v>16.399999999999999</c:v>
                </c:pt>
                <c:pt idx="10550">
                  <c:v>12.7</c:v>
                </c:pt>
                <c:pt idx="10551">
                  <c:v>10.3</c:v>
                </c:pt>
                <c:pt idx="10552">
                  <c:v>9.6</c:v>
                </c:pt>
                <c:pt idx="10553">
                  <c:v>13.1</c:v>
                </c:pt>
                <c:pt idx="10554">
                  <c:v>12.2</c:v>
                </c:pt>
                <c:pt idx="10555">
                  <c:v>18.100000000000001</c:v>
                </c:pt>
                <c:pt idx="10556">
                  <c:v>13.4</c:v>
                </c:pt>
                <c:pt idx="10557">
                  <c:v>10.4</c:v>
                </c:pt>
                <c:pt idx="10558">
                  <c:v>8.4</c:v>
                </c:pt>
                <c:pt idx="10559">
                  <c:v>8</c:v>
                </c:pt>
                <c:pt idx="10560">
                  <c:v>10.7</c:v>
                </c:pt>
                <c:pt idx="10561">
                  <c:v>17.8</c:v>
                </c:pt>
                <c:pt idx="10562">
                  <c:v>9.1999999999999993</c:v>
                </c:pt>
                <c:pt idx="10563">
                  <c:v>7.3</c:v>
                </c:pt>
                <c:pt idx="10564">
                  <c:v>8.1</c:v>
                </c:pt>
                <c:pt idx="10565">
                  <c:v>14.3</c:v>
                </c:pt>
                <c:pt idx="10566">
                  <c:v>15.8</c:v>
                </c:pt>
                <c:pt idx="10567">
                  <c:v>13</c:v>
                </c:pt>
                <c:pt idx="10568">
                  <c:v>11.3</c:v>
                </c:pt>
                <c:pt idx="10569">
                  <c:v>8.6</c:v>
                </c:pt>
                <c:pt idx="10570">
                  <c:v>12.3</c:v>
                </c:pt>
                <c:pt idx="10571">
                  <c:v>13.3</c:v>
                </c:pt>
                <c:pt idx="10572">
                  <c:v>15.3</c:v>
                </c:pt>
                <c:pt idx="10573">
                  <c:v>16.5</c:v>
                </c:pt>
                <c:pt idx="10574">
                  <c:v>14.1</c:v>
                </c:pt>
                <c:pt idx="10575">
                  <c:v>14.4</c:v>
                </c:pt>
                <c:pt idx="10576">
                  <c:v>14.3</c:v>
                </c:pt>
                <c:pt idx="10577">
                  <c:v>11</c:v>
                </c:pt>
                <c:pt idx="10578">
                  <c:v>9.6999999999999993</c:v>
                </c:pt>
                <c:pt idx="10579">
                  <c:v>11</c:v>
                </c:pt>
                <c:pt idx="10580">
                  <c:v>24</c:v>
                </c:pt>
                <c:pt idx="10581">
                  <c:v>19.7</c:v>
                </c:pt>
                <c:pt idx="10582">
                  <c:v>12.9</c:v>
                </c:pt>
                <c:pt idx="10583">
                  <c:v>16.100000000000001</c:v>
                </c:pt>
                <c:pt idx="10584">
                  <c:v>12.5</c:v>
                </c:pt>
                <c:pt idx="10585">
                  <c:v>16.8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8.6</c:v>
                </c:pt>
                <c:pt idx="10611">
                  <c:v>9.4</c:v>
                </c:pt>
                <c:pt idx="10612">
                  <c:v>7.2</c:v>
                </c:pt>
                <c:pt idx="10613">
                  <c:v>5</c:v>
                </c:pt>
                <c:pt idx="10614">
                  <c:v>6.6</c:v>
                </c:pt>
                <c:pt idx="10615">
                  <c:v>8.9</c:v>
                </c:pt>
                <c:pt idx="10616">
                  <c:v>14.7</c:v>
                </c:pt>
                <c:pt idx="10617">
                  <c:v>14.7</c:v>
                </c:pt>
                <c:pt idx="10618">
                  <c:v>13.7</c:v>
                </c:pt>
                <c:pt idx="10619">
                  <c:v>13.9</c:v>
                </c:pt>
                <c:pt idx="10620">
                  <c:v>11.1</c:v>
                </c:pt>
                <c:pt idx="10621">
                  <c:v>7.1</c:v>
                </c:pt>
                <c:pt idx="10622">
                  <c:v>10.8</c:v>
                </c:pt>
                <c:pt idx="10623">
                  <c:v>8.9</c:v>
                </c:pt>
                <c:pt idx="10624">
                  <c:v>6.6</c:v>
                </c:pt>
                <c:pt idx="10625">
                  <c:v>5.0999999999999996</c:v>
                </c:pt>
                <c:pt idx="10626">
                  <c:v>6.5</c:v>
                </c:pt>
                <c:pt idx="10627">
                  <c:v>16</c:v>
                </c:pt>
                <c:pt idx="10628">
                  <c:v>16.2</c:v>
                </c:pt>
                <c:pt idx="10629">
                  <c:v>16.2</c:v>
                </c:pt>
                <c:pt idx="10630">
                  <c:v>8.3000000000000007</c:v>
                </c:pt>
                <c:pt idx="10631">
                  <c:v>6.2</c:v>
                </c:pt>
                <c:pt idx="10632">
                  <c:v>7.7</c:v>
                </c:pt>
                <c:pt idx="10633">
                  <c:v>6</c:v>
                </c:pt>
                <c:pt idx="10634">
                  <c:v>8.8000000000000007</c:v>
                </c:pt>
                <c:pt idx="10635">
                  <c:v>5.3</c:v>
                </c:pt>
                <c:pt idx="10636">
                  <c:v>6.2</c:v>
                </c:pt>
                <c:pt idx="10637">
                  <c:v>7.7</c:v>
                </c:pt>
                <c:pt idx="10638">
                  <c:v>9</c:v>
                </c:pt>
                <c:pt idx="10639">
                  <c:v>9.1999999999999993</c:v>
                </c:pt>
                <c:pt idx="10640">
                  <c:v>15</c:v>
                </c:pt>
                <c:pt idx="10641">
                  <c:v>6.4</c:v>
                </c:pt>
                <c:pt idx="10642">
                  <c:v>6.3</c:v>
                </c:pt>
                <c:pt idx="10643">
                  <c:v>8.6</c:v>
                </c:pt>
                <c:pt idx="10644">
                  <c:v>5.8</c:v>
                </c:pt>
                <c:pt idx="10645">
                  <c:v>11</c:v>
                </c:pt>
                <c:pt idx="10646">
                  <c:v>8.1</c:v>
                </c:pt>
                <c:pt idx="10647">
                  <c:v>7.7</c:v>
                </c:pt>
                <c:pt idx="10648">
                  <c:v>5.5</c:v>
                </c:pt>
                <c:pt idx="10649">
                  <c:v>6.4</c:v>
                </c:pt>
                <c:pt idx="10650">
                  <c:v>7.5</c:v>
                </c:pt>
                <c:pt idx="10651">
                  <c:v>5.0999999999999996</c:v>
                </c:pt>
                <c:pt idx="10652">
                  <c:v>20.5</c:v>
                </c:pt>
                <c:pt idx="10653">
                  <c:v>13.5</c:v>
                </c:pt>
                <c:pt idx="10654">
                  <c:v>15.8</c:v>
                </c:pt>
                <c:pt idx="10655">
                  <c:v>10</c:v>
                </c:pt>
                <c:pt idx="10656">
                  <c:v>9.9</c:v>
                </c:pt>
                <c:pt idx="10657">
                  <c:v>7.4</c:v>
                </c:pt>
                <c:pt idx="10658">
                  <c:v>6.2</c:v>
                </c:pt>
                <c:pt idx="10659">
                  <c:v>5.2</c:v>
                </c:pt>
                <c:pt idx="10660">
                  <c:v>4.9000000000000004</c:v>
                </c:pt>
                <c:pt idx="10661">
                  <c:v>6.2</c:v>
                </c:pt>
                <c:pt idx="10662">
                  <c:v>6.3</c:v>
                </c:pt>
                <c:pt idx="10663">
                  <c:v>11.9</c:v>
                </c:pt>
                <c:pt idx="10664">
                  <c:v>5.9</c:v>
                </c:pt>
                <c:pt idx="10665">
                  <c:v>16.7</c:v>
                </c:pt>
                <c:pt idx="10666">
                  <c:v>9.9</c:v>
                </c:pt>
                <c:pt idx="10667">
                  <c:v>7.7</c:v>
                </c:pt>
                <c:pt idx="10668">
                  <c:v>12.3</c:v>
                </c:pt>
                <c:pt idx="10669">
                  <c:v>8.3000000000000007</c:v>
                </c:pt>
                <c:pt idx="10670">
                  <c:v>7.9</c:v>
                </c:pt>
                <c:pt idx="10671">
                  <c:v>7.1</c:v>
                </c:pt>
                <c:pt idx="10672">
                  <c:v>7.3</c:v>
                </c:pt>
                <c:pt idx="10673">
                  <c:v>7.5</c:v>
                </c:pt>
                <c:pt idx="10674">
                  <c:v>6.7</c:v>
                </c:pt>
                <c:pt idx="10675">
                  <c:v>8.1999999999999993</c:v>
                </c:pt>
                <c:pt idx="10676">
                  <c:v>8.3000000000000007</c:v>
                </c:pt>
                <c:pt idx="10677">
                  <c:v>10.8</c:v>
                </c:pt>
                <c:pt idx="10678">
                  <c:v>13</c:v>
                </c:pt>
                <c:pt idx="10679">
                  <c:v>12.6</c:v>
                </c:pt>
                <c:pt idx="10680">
                  <c:v>13.3</c:v>
                </c:pt>
                <c:pt idx="10681">
                  <c:v>12.4</c:v>
                </c:pt>
                <c:pt idx="10682">
                  <c:v>10.3</c:v>
                </c:pt>
                <c:pt idx="10683">
                  <c:v>5.9</c:v>
                </c:pt>
                <c:pt idx="10684">
                  <c:v>7.4</c:v>
                </c:pt>
                <c:pt idx="10685">
                  <c:v>6.1</c:v>
                </c:pt>
                <c:pt idx="10686">
                  <c:v>7.4</c:v>
                </c:pt>
                <c:pt idx="10687">
                  <c:v>6.2</c:v>
                </c:pt>
                <c:pt idx="10688">
                  <c:v>18.2</c:v>
                </c:pt>
                <c:pt idx="10689">
                  <c:v>21.8</c:v>
                </c:pt>
                <c:pt idx="10690">
                  <c:v>20.100000000000001</c:v>
                </c:pt>
                <c:pt idx="10691">
                  <c:v>15.1</c:v>
                </c:pt>
                <c:pt idx="10692">
                  <c:v>15.9</c:v>
                </c:pt>
                <c:pt idx="10693">
                  <c:v>9.1</c:v>
                </c:pt>
                <c:pt idx="10694">
                  <c:v>9.3000000000000007</c:v>
                </c:pt>
                <c:pt idx="10695">
                  <c:v>7.8</c:v>
                </c:pt>
                <c:pt idx="10696">
                  <c:v>7.4</c:v>
                </c:pt>
                <c:pt idx="10697">
                  <c:v>6.8</c:v>
                </c:pt>
                <c:pt idx="10698">
                  <c:v>7.4</c:v>
                </c:pt>
                <c:pt idx="10699">
                  <c:v>8.6</c:v>
                </c:pt>
                <c:pt idx="10700">
                  <c:v>10</c:v>
                </c:pt>
                <c:pt idx="10701">
                  <c:v>14.1</c:v>
                </c:pt>
                <c:pt idx="10702">
                  <c:v>18.399999999999999</c:v>
                </c:pt>
                <c:pt idx="10703">
                  <c:v>13.3</c:v>
                </c:pt>
                <c:pt idx="10704">
                  <c:v>13.2</c:v>
                </c:pt>
                <c:pt idx="10705">
                  <c:v>8.3000000000000007</c:v>
                </c:pt>
                <c:pt idx="10706">
                  <c:v>8.9</c:v>
                </c:pt>
                <c:pt idx="10707">
                  <c:v>6.9</c:v>
                </c:pt>
                <c:pt idx="10708">
                  <c:v>7.5</c:v>
                </c:pt>
                <c:pt idx="10709">
                  <c:v>7.5</c:v>
                </c:pt>
                <c:pt idx="10710">
                  <c:v>10.6</c:v>
                </c:pt>
                <c:pt idx="10711">
                  <c:v>17.7</c:v>
                </c:pt>
                <c:pt idx="10712">
                  <c:v>24.6</c:v>
                </c:pt>
                <c:pt idx="10713">
                  <c:v>20.6</c:v>
                </c:pt>
                <c:pt idx="10714">
                  <c:v>16.3</c:v>
                </c:pt>
                <c:pt idx="10715">
                  <c:v>11.2</c:v>
                </c:pt>
                <c:pt idx="10716">
                  <c:v>11.6</c:v>
                </c:pt>
                <c:pt idx="10717">
                  <c:v>9.8000000000000007</c:v>
                </c:pt>
                <c:pt idx="10718">
                  <c:v>6.9</c:v>
                </c:pt>
                <c:pt idx="10719">
                  <c:v>5.6</c:v>
                </c:pt>
                <c:pt idx="10720">
                  <c:v>8</c:v>
                </c:pt>
                <c:pt idx="10721">
                  <c:v>8.6</c:v>
                </c:pt>
                <c:pt idx="10722">
                  <c:v>12.3</c:v>
                </c:pt>
                <c:pt idx="10723">
                  <c:v>11.6</c:v>
                </c:pt>
                <c:pt idx="10724">
                  <c:v>8.9</c:v>
                </c:pt>
                <c:pt idx="10725">
                  <c:v>22.4</c:v>
                </c:pt>
                <c:pt idx="10726">
                  <c:v>15.9</c:v>
                </c:pt>
                <c:pt idx="10727">
                  <c:v>10.1</c:v>
                </c:pt>
                <c:pt idx="10728">
                  <c:v>12.3</c:v>
                </c:pt>
                <c:pt idx="10729">
                  <c:v>8.1999999999999993</c:v>
                </c:pt>
                <c:pt idx="10730">
                  <c:v>10.199999999999999</c:v>
                </c:pt>
                <c:pt idx="10731">
                  <c:v>8.1</c:v>
                </c:pt>
                <c:pt idx="10732">
                  <c:v>8.1</c:v>
                </c:pt>
                <c:pt idx="10733">
                  <c:v>8.4</c:v>
                </c:pt>
                <c:pt idx="10734">
                  <c:v>8.6999999999999993</c:v>
                </c:pt>
                <c:pt idx="10735">
                  <c:v>11.7</c:v>
                </c:pt>
                <c:pt idx="10736">
                  <c:v>4.8</c:v>
                </c:pt>
                <c:pt idx="10737">
                  <c:v>5.0999999999999996</c:v>
                </c:pt>
                <c:pt idx="10738">
                  <c:v>6.6</c:v>
                </c:pt>
                <c:pt idx="10739">
                  <c:v>5.7</c:v>
                </c:pt>
                <c:pt idx="10740">
                  <c:v>11.8</c:v>
                </c:pt>
                <c:pt idx="10741">
                  <c:v>15.9</c:v>
                </c:pt>
                <c:pt idx="10742">
                  <c:v>7.6</c:v>
                </c:pt>
                <c:pt idx="10743">
                  <c:v>7.2</c:v>
                </c:pt>
                <c:pt idx="10744">
                  <c:v>6.7</c:v>
                </c:pt>
                <c:pt idx="10745">
                  <c:v>6.8</c:v>
                </c:pt>
                <c:pt idx="10746">
                  <c:v>6.1</c:v>
                </c:pt>
                <c:pt idx="10747">
                  <c:v>5.3</c:v>
                </c:pt>
                <c:pt idx="10748">
                  <c:v>4.2</c:v>
                </c:pt>
                <c:pt idx="10749">
                  <c:v>7.4</c:v>
                </c:pt>
                <c:pt idx="10750">
                  <c:v>5.9</c:v>
                </c:pt>
                <c:pt idx="10751">
                  <c:v>13</c:v>
                </c:pt>
                <c:pt idx="10752">
                  <c:v>9.5</c:v>
                </c:pt>
                <c:pt idx="10753">
                  <c:v>9.8000000000000007</c:v>
                </c:pt>
                <c:pt idx="10754">
                  <c:v>22.7</c:v>
                </c:pt>
                <c:pt idx="10755">
                  <c:v>11.3</c:v>
                </c:pt>
                <c:pt idx="10756">
                  <c:v>17.100000000000001</c:v>
                </c:pt>
                <c:pt idx="10757">
                  <c:v>8</c:v>
                </c:pt>
                <c:pt idx="10758">
                  <c:v>6.1</c:v>
                </c:pt>
                <c:pt idx="10759">
                  <c:v>5.0999999999999996</c:v>
                </c:pt>
                <c:pt idx="10760">
                  <c:v>4.5</c:v>
                </c:pt>
                <c:pt idx="10761">
                  <c:v>5.0999999999999996</c:v>
                </c:pt>
                <c:pt idx="10762">
                  <c:v>7.5</c:v>
                </c:pt>
                <c:pt idx="10763">
                  <c:v>10.4</c:v>
                </c:pt>
                <c:pt idx="10764">
                  <c:v>17.2</c:v>
                </c:pt>
                <c:pt idx="10765">
                  <c:v>24.9</c:v>
                </c:pt>
                <c:pt idx="10766">
                  <c:v>10.199999999999999</c:v>
                </c:pt>
                <c:pt idx="10767">
                  <c:v>10.199999999999999</c:v>
                </c:pt>
                <c:pt idx="10768">
                  <c:v>13.3</c:v>
                </c:pt>
                <c:pt idx="10769">
                  <c:v>7.9</c:v>
                </c:pt>
                <c:pt idx="10770">
                  <c:v>5.7</c:v>
                </c:pt>
                <c:pt idx="10771">
                  <c:v>8.5</c:v>
                </c:pt>
                <c:pt idx="10772">
                  <c:v>4.5999999999999996</c:v>
                </c:pt>
                <c:pt idx="10773">
                  <c:v>4.5999999999999996</c:v>
                </c:pt>
                <c:pt idx="10774">
                  <c:v>5.5</c:v>
                </c:pt>
                <c:pt idx="10775">
                  <c:v>12.4</c:v>
                </c:pt>
                <c:pt idx="10776">
                  <c:v>14</c:v>
                </c:pt>
                <c:pt idx="10777">
                  <c:v>9.9</c:v>
                </c:pt>
                <c:pt idx="10778">
                  <c:v>5.9</c:v>
                </c:pt>
                <c:pt idx="10779">
                  <c:v>10</c:v>
                </c:pt>
                <c:pt idx="10780">
                  <c:v>5.7</c:v>
                </c:pt>
                <c:pt idx="10781">
                  <c:v>7.3</c:v>
                </c:pt>
                <c:pt idx="10782">
                  <c:v>4.5</c:v>
                </c:pt>
                <c:pt idx="10783">
                  <c:v>5.8</c:v>
                </c:pt>
                <c:pt idx="10784">
                  <c:v>3.5</c:v>
                </c:pt>
                <c:pt idx="10785">
                  <c:v>4.8</c:v>
                </c:pt>
                <c:pt idx="10786">
                  <c:v>6</c:v>
                </c:pt>
                <c:pt idx="10787">
                  <c:v>6.6</c:v>
                </c:pt>
                <c:pt idx="10788">
                  <c:v>7.8</c:v>
                </c:pt>
                <c:pt idx="10789">
                  <c:v>9.8000000000000007</c:v>
                </c:pt>
                <c:pt idx="10790">
                  <c:v>4.8</c:v>
                </c:pt>
                <c:pt idx="10791">
                  <c:v>6.5</c:v>
                </c:pt>
                <c:pt idx="10792">
                  <c:v>6.3</c:v>
                </c:pt>
                <c:pt idx="10793">
                  <c:v>7.8</c:v>
                </c:pt>
                <c:pt idx="10794">
                  <c:v>6.7</c:v>
                </c:pt>
                <c:pt idx="10795">
                  <c:v>5</c:v>
                </c:pt>
                <c:pt idx="10796">
                  <c:v>7.2</c:v>
                </c:pt>
                <c:pt idx="10797">
                  <c:v>8.1999999999999993</c:v>
                </c:pt>
                <c:pt idx="10798">
                  <c:v>8</c:v>
                </c:pt>
                <c:pt idx="10799">
                  <c:v>11.9</c:v>
                </c:pt>
                <c:pt idx="10800">
                  <c:v>13.1</c:v>
                </c:pt>
                <c:pt idx="10801">
                  <c:v>14.7</c:v>
                </c:pt>
                <c:pt idx="10802">
                  <c:v>13.3</c:v>
                </c:pt>
                <c:pt idx="10803">
                  <c:v>14.4</c:v>
                </c:pt>
                <c:pt idx="10804">
                  <c:v>8.8000000000000007</c:v>
                </c:pt>
                <c:pt idx="10805">
                  <c:v>6</c:v>
                </c:pt>
                <c:pt idx="10806">
                  <c:v>6.2</c:v>
                </c:pt>
                <c:pt idx="10807">
                  <c:v>5.2</c:v>
                </c:pt>
                <c:pt idx="10808">
                  <c:v>6.9</c:v>
                </c:pt>
                <c:pt idx="10809">
                  <c:v>6.4</c:v>
                </c:pt>
                <c:pt idx="10810">
                  <c:v>10.7</c:v>
                </c:pt>
                <c:pt idx="10811">
                  <c:v>10.5</c:v>
                </c:pt>
                <c:pt idx="10812">
                  <c:v>9.6999999999999993</c:v>
                </c:pt>
                <c:pt idx="10813">
                  <c:v>12.8</c:v>
                </c:pt>
                <c:pt idx="10814">
                  <c:v>9.8000000000000007</c:v>
                </c:pt>
                <c:pt idx="10815">
                  <c:v>15.8</c:v>
                </c:pt>
                <c:pt idx="10816">
                  <c:v>7.4</c:v>
                </c:pt>
                <c:pt idx="10817">
                  <c:v>7.1</c:v>
                </c:pt>
                <c:pt idx="10818">
                  <c:v>5.0999999999999996</c:v>
                </c:pt>
                <c:pt idx="10819">
                  <c:v>3.9</c:v>
                </c:pt>
                <c:pt idx="10820">
                  <c:v>6.5</c:v>
                </c:pt>
                <c:pt idx="10821">
                  <c:v>9.1</c:v>
                </c:pt>
                <c:pt idx="10822">
                  <c:v>11.7</c:v>
                </c:pt>
                <c:pt idx="10823">
                  <c:v>3.9</c:v>
                </c:pt>
                <c:pt idx="10824">
                  <c:v>9.4</c:v>
                </c:pt>
                <c:pt idx="10825">
                  <c:v>9.9</c:v>
                </c:pt>
                <c:pt idx="10826">
                  <c:v>9.1999999999999993</c:v>
                </c:pt>
                <c:pt idx="10827">
                  <c:v>8</c:v>
                </c:pt>
                <c:pt idx="10828">
                  <c:v>6.5</c:v>
                </c:pt>
                <c:pt idx="10829">
                  <c:v>7.3</c:v>
                </c:pt>
                <c:pt idx="10830">
                  <c:v>5.0999999999999996</c:v>
                </c:pt>
                <c:pt idx="10831">
                  <c:v>4.5999999999999996</c:v>
                </c:pt>
                <c:pt idx="10832">
                  <c:v>5.5</c:v>
                </c:pt>
                <c:pt idx="10833">
                  <c:v>8.5</c:v>
                </c:pt>
                <c:pt idx="10834">
                  <c:v>10.3</c:v>
                </c:pt>
                <c:pt idx="10835">
                  <c:v>9.1999999999999993</c:v>
                </c:pt>
                <c:pt idx="10836">
                  <c:v>17.399999999999999</c:v>
                </c:pt>
                <c:pt idx="10837">
                  <c:v>20.7</c:v>
                </c:pt>
                <c:pt idx="10838">
                  <c:v>16.600000000000001</c:v>
                </c:pt>
                <c:pt idx="10839">
                  <c:v>8</c:v>
                </c:pt>
                <c:pt idx="10840">
                  <c:v>6.2</c:v>
                </c:pt>
                <c:pt idx="10841">
                  <c:v>5.7</c:v>
                </c:pt>
                <c:pt idx="10842">
                  <c:v>5.3</c:v>
                </c:pt>
                <c:pt idx="10843">
                  <c:v>5.0999999999999996</c:v>
                </c:pt>
                <c:pt idx="10844">
                  <c:v>6.1</c:v>
                </c:pt>
                <c:pt idx="10845">
                  <c:v>12.9</c:v>
                </c:pt>
                <c:pt idx="10846">
                  <c:v>12.4</c:v>
                </c:pt>
                <c:pt idx="10847">
                  <c:v>9.1</c:v>
                </c:pt>
                <c:pt idx="10848">
                  <c:v>8</c:v>
                </c:pt>
                <c:pt idx="10849">
                  <c:v>8.4</c:v>
                </c:pt>
                <c:pt idx="10850">
                  <c:v>10.8</c:v>
                </c:pt>
                <c:pt idx="10851">
                  <c:v>9.6</c:v>
                </c:pt>
                <c:pt idx="10852">
                  <c:v>6.4</c:v>
                </c:pt>
                <c:pt idx="10853">
                  <c:v>6.8</c:v>
                </c:pt>
                <c:pt idx="10854">
                  <c:v>4.5</c:v>
                </c:pt>
                <c:pt idx="10855">
                  <c:v>6.5</c:v>
                </c:pt>
                <c:pt idx="10856">
                  <c:v>9.4</c:v>
                </c:pt>
                <c:pt idx="10857">
                  <c:v>12.1</c:v>
                </c:pt>
                <c:pt idx="10858">
                  <c:v>13.4</c:v>
                </c:pt>
                <c:pt idx="10859">
                  <c:v>9.3000000000000007</c:v>
                </c:pt>
                <c:pt idx="10860">
                  <c:v>8</c:v>
                </c:pt>
                <c:pt idx="10861">
                  <c:v>9.8000000000000007</c:v>
                </c:pt>
                <c:pt idx="10862">
                  <c:v>7.4</c:v>
                </c:pt>
                <c:pt idx="10863">
                  <c:v>5.0999999999999996</c:v>
                </c:pt>
                <c:pt idx="10864">
                  <c:v>5.2</c:v>
                </c:pt>
                <c:pt idx="10865">
                  <c:v>5.9</c:v>
                </c:pt>
                <c:pt idx="10866">
                  <c:v>7.3</c:v>
                </c:pt>
                <c:pt idx="10867">
                  <c:v>10.9</c:v>
                </c:pt>
                <c:pt idx="10868">
                  <c:v>7</c:v>
                </c:pt>
                <c:pt idx="10869">
                  <c:v>11.8</c:v>
                </c:pt>
                <c:pt idx="10870">
                  <c:v>10.9</c:v>
                </c:pt>
                <c:pt idx="10871">
                  <c:v>12.2</c:v>
                </c:pt>
                <c:pt idx="10872">
                  <c:v>11</c:v>
                </c:pt>
                <c:pt idx="10873">
                  <c:v>5.7</c:v>
                </c:pt>
                <c:pt idx="10874">
                  <c:v>10</c:v>
                </c:pt>
                <c:pt idx="10875">
                  <c:v>5</c:v>
                </c:pt>
                <c:pt idx="10876">
                  <c:v>6.2</c:v>
                </c:pt>
                <c:pt idx="10877">
                  <c:v>8.1999999999999993</c:v>
                </c:pt>
                <c:pt idx="10878">
                  <c:v>11.1</c:v>
                </c:pt>
                <c:pt idx="10879">
                  <c:v>9.9</c:v>
                </c:pt>
                <c:pt idx="10880">
                  <c:v>5.9</c:v>
                </c:pt>
                <c:pt idx="10881">
                  <c:v>9.9</c:v>
                </c:pt>
                <c:pt idx="10882">
                  <c:v>14.4</c:v>
                </c:pt>
                <c:pt idx="10883">
                  <c:v>9.3000000000000007</c:v>
                </c:pt>
                <c:pt idx="10884">
                  <c:v>9</c:v>
                </c:pt>
                <c:pt idx="10885">
                  <c:v>5.7</c:v>
                </c:pt>
                <c:pt idx="10886">
                  <c:v>7</c:v>
                </c:pt>
                <c:pt idx="10887">
                  <c:v>10.3</c:v>
                </c:pt>
                <c:pt idx="10888">
                  <c:v>16.5</c:v>
                </c:pt>
                <c:pt idx="10889">
                  <c:v>11.9</c:v>
                </c:pt>
                <c:pt idx="10890">
                  <c:v>11.8</c:v>
                </c:pt>
                <c:pt idx="10891">
                  <c:v>6.6</c:v>
                </c:pt>
                <c:pt idx="10892">
                  <c:v>11.2</c:v>
                </c:pt>
                <c:pt idx="10893">
                  <c:v>11</c:v>
                </c:pt>
                <c:pt idx="10894">
                  <c:v>8.8000000000000007</c:v>
                </c:pt>
                <c:pt idx="10895">
                  <c:v>8.5</c:v>
                </c:pt>
                <c:pt idx="10896">
                  <c:v>6.5</c:v>
                </c:pt>
                <c:pt idx="10897">
                  <c:v>14.6</c:v>
                </c:pt>
                <c:pt idx="10898">
                  <c:v>9.1999999999999993</c:v>
                </c:pt>
                <c:pt idx="10899">
                  <c:v>5.2</c:v>
                </c:pt>
                <c:pt idx="10900">
                  <c:v>4.4000000000000004</c:v>
                </c:pt>
                <c:pt idx="10901">
                  <c:v>5.7</c:v>
                </c:pt>
                <c:pt idx="10902">
                  <c:v>10.6</c:v>
                </c:pt>
                <c:pt idx="10903">
                  <c:v>9.1</c:v>
                </c:pt>
                <c:pt idx="10904">
                  <c:v>6.8</c:v>
                </c:pt>
                <c:pt idx="10905">
                  <c:v>7.8</c:v>
                </c:pt>
                <c:pt idx="10906">
                  <c:v>5.6</c:v>
                </c:pt>
                <c:pt idx="10907">
                  <c:v>6.2</c:v>
                </c:pt>
                <c:pt idx="10908">
                  <c:v>10.5</c:v>
                </c:pt>
                <c:pt idx="10909">
                  <c:v>18.399999999999999</c:v>
                </c:pt>
                <c:pt idx="10910">
                  <c:v>17.7</c:v>
                </c:pt>
                <c:pt idx="10911">
                  <c:v>7.3</c:v>
                </c:pt>
                <c:pt idx="10912">
                  <c:v>4.9000000000000004</c:v>
                </c:pt>
                <c:pt idx="10913">
                  <c:v>6</c:v>
                </c:pt>
                <c:pt idx="10914">
                  <c:v>8.4</c:v>
                </c:pt>
                <c:pt idx="10915">
                  <c:v>10.1</c:v>
                </c:pt>
                <c:pt idx="10916">
                  <c:v>10.7</c:v>
                </c:pt>
                <c:pt idx="10917">
                  <c:v>8.5</c:v>
                </c:pt>
                <c:pt idx="10918">
                  <c:v>8.4</c:v>
                </c:pt>
                <c:pt idx="10919">
                  <c:v>8.8000000000000007</c:v>
                </c:pt>
                <c:pt idx="10920">
                  <c:v>12.5</c:v>
                </c:pt>
                <c:pt idx="10921">
                  <c:v>7.8</c:v>
                </c:pt>
                <c:pt idx="10922">
                  <c:v>13.9</c:v>
                </c:pt>
                <c:pt idx="10923">
                  <c:v>10.6</c:v>
                </c:pt>
                <c:pt idx="10924">
                  <c:v>10.3</c:v>
                </c:pt>
                <c:pt idx="10925">
                  <c:v>9.9</c:v>
                </c:pt>
                <c:pt idx="10926">
                  <c:v>10.4</c:v>
                </c:pt>
                <c:pt idx="10927">
                  <c:v>13.9</c:v>
                </c:pt>
                <c:pt idx="10928">
                  <c:v>8.1999999999999993</c:v>
                </c:pt>
                <c:pt idx="10929">
                  <c:v>7.9</c:v>
                </c:pt>
                <c:pt idx="10930">
                  <c:v>7.1</c:v>
                </c:pt>
                <c:pt idx="10931">
                  <c:v>5.6</c:v>
                </c:pt>
                <c:pt idx="10932">
                  <c:v>5.5</c:v>
                </c:pt>
                <c:pt idx="10933">
                  <c:v>5.6</c:v>
                </c:pt>
                <c:pt idx="10934">
                  <c:v>6.4</c:v>
                </c:pt>
                <c:pt idx="10935">
                  <c:v>7.9</c:v>
                </c:pt>
                <c:pt idx="10936">
                  <c:v>5</c:v>
                </c:pt>
                <c:pt idx="10937">
                  <c:v>4.8</c:v>
                </c:pt>
                <c:pt idx="10938">
                  <c:v>8.4</c:v>
                </c:pt>
                <c:pt idx="10939">
                  <c:v>7.8</c:v>
                </c:pt>
                <c:pt idx="10940">
                  <c:v>8.3000000000000007</c:v>
                </c:pt>
                <c:pt idx="10941">
                  <c:v>7.5</c:v>
                </c:pt>
                <c:pt idx="10942">
                  <c:v>9.5</c:v>
                </c:pt>
                <c:pt idx="10943">
                  <c:v>14.7</c:v>
                </c:pt>
                <c:pt idx="10944">
                  <c:v>13.2</c:v>
                </c:pt>
                <c:pt idx="10945">
                  <c:v>11.5</c:v>
                </c:pt>
                <c:pt idx="10946">
                  <c:v>11.3</c:v>
                </c:pt>
                <c:pt idx="10947">
                  <c:v>15.2</c:v>
                </c:pt>
                <c:pt idx="10948">
                  <c:v>7.3</c:v>
                </c:pt>
                <c:pt idx="10949">
                  <c:v>8.4</c:v>
                </c:pt>
                <c:pt idx="10950">
                  <c:v>5.6</c:v>
                </c:pt>
                <c:pt idx="10951">
                  <c:v>6.6</c:v>
                </c:pt>
                <c:pt idx="10952">
                  <c:v>17.100000000000001</c:v>
                </c:pt>
                <c:pt idx="10953">
                  <c:v>14</c:v>
                </c:pt>
                <c:pt idx="10954">
                  <c:v>13.2</c:v>
                </c:pt>
                <c:pt idx="10955">
                  <c:v>14.7</c:v>
                </c:pt>
                <c:pt idx="10956">
                  <c:v>12.1</c:v>
                </c:pt>
                <c:pt idx="10957">
                  <c:v>8.6</c:v>
                </c:pt>
                <c:pt idx="10958">
                  <c:v>6.1</c:v>
                </c:pt>
                <c:pt idx="10959">
                  <c:v>5.0999999999999996</c:v>
                </c:pt>
                <c:pt idx="10960">
                  <c:v>5.6</c:v>
                </c:pt>
                <c:pt idx="10961">
                  <c:v>5.8</c:v>
                </c:pt>
                <c:pt idx="10962">
                  <c:v>7.1</c:v>
                </c:pt>
                <c:pt idx="10963">
                  <c:v>5.8</c:v>
                </c:pt>
                <c:pt idx="10964">
                  <c:v>11</c:v>
                </c:pt>
                <c:pt idx="10965">
                  <c:v>7.6</c:v>
                </c:pt>
                <c:pt idx="10966">
                  <c:v>12.7</c:v>
                </c:pt>
                <c:pt idx="10967">
                  <c:v>19.7</c:v>
                </c:pt>
                <c:pt idx="10968">
                  <c:v>14.4</c:v>
                </c:pt>
                <c:pt idx="10969">
                  <c:v>12.4</c:v>
                </c:pt>
                <c:pt idx="10970">
                  <c:v>12.3</c:v>
                </c:pt>
                <c:pt idx="10971">
                  <c:v>15.8</c:v>
                </c:pt>
                <c:pt idx="10972">
                  <c:v>8.6</c:v>
                </c:pt>
                <c:pt idx="10973">
                  <c:v>7.5</c:v>
                </c:pt>
                <c:pt idx="10974">
                  <c:v>19.2</c:v>
                </c:pt>
                <c:pt idx="10975">
                  <c:v>9.9</c:v>
                </c:pt>
                <c:pt idx="10976">
                  <c:v>11.1</c:v>
                </c:pt>
                <c:pt idx="10977">
                  <c:v>11.9</c:v>
                </c:pt>
                <c:pt idx="10978">
                  <c:v>6.5</c:v>
                </c:pt>
                <c:pt idx="10979">
                  <c:v>6.7</c:v>
                </c:pt>
                <c:pt idx="10980">
                  <c:v>11.8</c:v>
                </c:pt>
                <c:pt idx="10981">
                  <c:v>8.8000000000000007</c:v>
                </c:pt>
                <c:pt idx="10982">
                  <c:v>9.6999999999999993</c:v>
                </c:pt>
                <c:pt idx="10983">
                  <c:v>6.1</c:v>
                </c:pt>
                <c:pt idx="10984">
                  <c:v>6.5</c:v>
                </c:pt>
                <c:pt idx="10985">
                  <c:v>5.6</c:v>
                </c:pt>
                <c:pt idx="10986">
                  <c:v>7.3</c:v>
                </c:pt>
                <c:pt idx="10987">
                  <c:v>6.1</c:v>
                </c:pt>
                <c:pt idx="10988">
                  <c:v>7.7</c:v>
                </c:pt>
                <c:pt idx="10989">
                  <c:v>9.6999999999999993</c:v>
                </c:pt>
                <c:pt idx="10990">
                  <c:v>13.4</c:v>
                </c:pt>
                <c:pt idx="10991">
                  <c:v>11.6</c:v>
                </c:pt>
                <c:pt idx="10992">
                  <c:v>18.8</c:v>
                </c:pt>
                <c:pt idx="10993">
                  <c:v>18.600000000000001</c:v>
                </c:pt>
                <c:pt idx="10994">
                  <c:v>13.2</c:v>
                </c:pt>
                <c:pt idx="10995">
                  <c:v>15.7</c:v>
                </c:pt>
                <c:pt idx="10996">
                  <c:v>9.6</c:v>
                </c:pt>
                <c:pt idx="10997">
                  <c:v>10.7</c:v>
                </c:pt>
                <c:pt idx="10998">
                  <c:v>11.1</c:v>
                </c:pt>
                <c:pt idx="10999">
                  <c:v>8.1999999999999993</c:v>
                </c:pt>
                <c:pt idx="11000">
                  <c:v>8.1</c:v>
                </c:pt>
                <c:pt idx="11001">
                  <c:v>9.5</c:v>
                </c:pt>
                <c:pt idx="11002">
                  <c:v>7.3</c:v>
                </c:pt>
                <c:pt idx="11003">
                  <c:v>6.7</c:v>
                </c:pt>
                <c:pt idx="11004">
                  <c:v>10</c:v>
                </c:pt>
                <c:pt idx="11005">
                  <c:v>6.5</c:v>
                </c:pt>
                <c:pt idx="11006">
                  <c:v>5.7</c:v>
                </c:pt>
                <c:pt idx="11007">
                  <c:v>7.3</c:v>
                </c:pt>
                <c:pt idx="11008">
                  <c:v>13.7</c:v>
                </c:pt>
                <c:pt idx="11009">
                  <c:v>10.8</c:v>
                </c:pt>
                <c:pt idx="11010">
                  <c:v>10.6</c:v>
                </c:pt>
                <c:pt idx="11011">
                  <c:v>18.2</c:v>
                </c:pt>
                <c:pt idx="11012">
                  <c:v>14.6</c:v>
                </c:pt>
                <c:pt idx="11013">
                  <c:v>10.9</c:v>
                </c:pt>
                <c:pt idx="11014">
                  <c:v>8</c:v>
                </c:pt>
                <c:pt idx="11015">
                  <c:v>8.6</c:v>
                </c:pt>
                <c:pt idx="11016">
                  <c:v>8</c:v>
                </c:pt>
                <c:pt idx="11017">
                  <c:v>5.4</c:v>
                </c:pt>
                <c:pt idx="11018">
                  <c:v>7.4</c:v>
                </c:pt>
                <c:pt idx="11019">
                  <c:v>7</c:v>
                </c:pt>
                <c:pt idx="11020">
                  <c:v>8.8000000000000007</c:v>
                </c:pt>
                <c:pt idx="11021">
                  <c:v>10.5</c:v>
                </c:pt>
                <c:pt idx="11022">
                  <c:v>15.6</c:v>
                </c:pt>
                <c:pt idx="11023">
                  <c:v>12.1</c:v>
                </c:pt>
                <c:pt idx="11024">
                  <c:v>9.9</c:v>
                </c:pt>
                <c:pt idx="11025">
                  <c:v>9.6999999999999993</c:v>
                </c:pt>
                <c:pt idx="11026">
                  <c:v>8.9</c:v>
                </c:pt>
                <c:pt idx="11027">
                  <c:v>18</c:v>
                </c:pt>
                <c:pt idx="11028">
                  <c:v>9</c:v>
                </c:pt>
                <c:pt idx="11029">
                  <c:v>11.1</c:v>
                </c:pt>
                <c:pt idx="11030">
                  <c:v>6.5</c:v>
                </c:pt>
                <c:pt idx="11031">
                  <c:v>6.7</c:v>
                </c:pt>
                <c:pt idx="11032">
                  <c:v>4.7</c:v>
                </c:pt>
                <c:pt idx="11033">
                  <c:v>6.9</c:v>
                </c:pt>
                <c:pt idx="11034">
                  <c:v>7.4</c:v>
                </c:pt>
                <c:pt idx="11035">
                  <c:v>8.4</c:v>
                </c:pt>
                <c:pt idx="11036">
                  <c:v>11.9</c:v>
                </c:pt>
                <c:pt idx="11037">
                  <c:v>13.2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1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8.3000000000000007</c:v>
                </c:pt>
                <c:pt idx="11063">
                  <c:v>10.6</c:v>
                </c:pt>
                <c:pt idx="11064">
                  <c:v>7.3</c:v>
                </c:pt>
                <c:pt idx="11065">
                  <c:v>5.0999999999999996</c:v>
                </c:pt>
                <c:pt idx="11066">
                  <c:v>6.9</c:v>
                </c:pt>
                <c:pt idx="11067">
                  <c:v>6.8</c:v>
                </c:pt>
                <c:pt idx="11068">
                  <c:v>7</c:v>
                </c:pt>
                <c:pt idx="11069">
                  <c:v>7.5</c:v>
                </c:pt>
                <c:pt idx="11070">
                  <c:v>9.4</c:v>
                </c:pt>
                <c:pt idx="11071">
                  <c:v>10.4</c:v>
                </c:pt>
                <c:pt idx="11072">
                  <c:v>9.9</c:v>
                </c:pt>
                <c:pt idx="11073">
                  <c:v>7.8</c:v>
                </c:pt>
                <c:pt idx="11074">
                  <c:v>10.199999999999999</c:v>
                </c:pt>
                <c:pt idx="11075">
                  <c:v>11.1</c:v>
                </c:pt>
                <c:pt idx="11076">
                  <c:v>7.6</c:v>
                </c:pt>
                <c:pt idx="11077">
                  <c:v>5.9</c:v>
                </c:pt>
                <c:pt idx="11078">
                  <c:v>7.4</c:v>
                </c:pt>
                <c:pt idx="11079">
                  <c:v>8.8000000000000007</c:v>
                </c:pt>
                <c:pt idx="11080">
                  <c:v>10.1</c:v>
                </c:pt>
                <c:pt idx="11081">
                  <c:v>14.2</c:v>
                </c:pt>
                <c:pt idx="11082">
                  <c:v>5.8</c:v>
                </c:pt>
                <c:pt idx="11083">
                  <c:v>5.3</c:v>
                </c:pt>
                <c:pt idx="11084">
                  <c:v>7.8</c:v>
                </c:pt>
                <c:pt idx="11085">
                  <c:v>7.7</c:v>
                </c:pt>
                <c:pt idx="11086">
                  <c:v>9.6</c:v>
                </c:pt>
                <c:pt idx="11087">
                  <c:v>4.9000000000000004</c:v>
                </c:pt>
                <c:pt idx="11088">
                  <c:v>6.4</c:v>
                </c:pt>
                <c:pt idx="11089">
                  <c:v>7.1</c:v>
                </c:pt>
                <c:pt idx="11090">
                  <c:v>8.6</c:v>
                </c:pt>
                <c:pt idx="11091">
                  <c:v>8.8000000000000007</c:v>
                </c:pt>
                <c:pt idx="11092">
                  <c:v>13.4</c:v>
                </c:pt>
                <c:pt idx="11093">
                  <c:v>4.9000000000000004</c:v>
                </c:pt>
                <c:pt idx="11094">
                  <c:v>4.7</c:v>
                </c:pt>
                <c:pt idx="11095">
                  <c:v>7.8</c:v>
                </c:pt>
                <c:pt idx="11096">
                  <c:v>6.2</c:v>
                </c:pt>
                <c:pt idx="11097">
                  <c:v>9.5</c:v>
                </c:pt>
                <c:pt idx="11098">
                  <c:v>9.4</c:v>
                </c:pt>
                <c:pt idx="11099">
                  <c:v>8.9</c:v>
                </c:pt>
                <c:pt idx="11100">
                  <c:v>6.6</c:v>
                </c:pt>
                <c:pt idx="11101">
                  <c:v>6.6</c:v>
                </c:pt>
                <c:pt idx="11102">
                  <c:v>9.1999999999999993</c:v>
                </c:pt>
                <c:pt idx="11103">
                  <c:v>6.5</c:v>
                </c:pt>
                <c:pt idx="11104">
                  <c:v>21.3</c:v>
                </c:pt>
                <c:pt idx="11105">
                  <c:v>9.5</c:v>
                </c:pt>
                <c:pt idx="11106">
                  <c:v>10.9</c:v>
                </c:pt>
                <c:pt idx="11107">
                  <c:v>9.5</c:v>
                </c:pt>
                <c:pt idx="11108">
                  <c:v>9.3000000000000007</c:v>
                </c:pt>
                <c:pt idx="11109">
                  <c:v>8.1999999999999993</c:v>
                </c:pt>
                <c:pt idx="11110">
                  <c:v>7.3</c:v>
                </c:pt>
                <c:pt idx="11111">
                  <c:v>6.2</c:v>
                </c:pt>
                <c:pt idx="11112">
                  <c:v>5.8</c:v>
                </c:pt>
                <c:pt idx="11113">
                  <c:v>7.3</c:v>
                </c:pt>
                <c:pt idx="11114">
                  <c:v>7</c:v>
                </c:pt>
                <c:pt idx="11115">
                  <c:v>8.8000000000000007</c:v>
                </c:pt>
                <c:pt idx="11116">
                  <c:v>8.9</c:v>
                </c:pt>
                <c:pt idx="11117">
                  <c:v>10</c:v>
                </c:pt>
                <c:pt idx="11118">
                  <c:v>8.8000000000000007</c:v>
                </c:pt>
                <c:pt idx="11119">
                  <c:v>5.8</c:v>
                </c:pt>
                <c:pt idx="11120">
                  <c:v>12.4</c:v>
                </c:pt>
                <c:pt idx="11121">
                  <c:v>8</c:v>
                </c:pt>
                <c:pt idx="11122">
                  <c:v>8.1999999999999993</c:v>
                </c:pt>
                <c:pt idx="11123">
                  <c:v>7.6</c:v>
                </c:pt>
                <c:pt idx="11124">
                  <c:v>7.1</c:v>
                </c:pt>
                <c:pt idx="11125">
                  <c:v>8.1</c:v>
                </c:pt>
                <c:pt idx="11126">
                  <c:v>6.9</c:v>
                </c:pt>
                <c:pt idx="11127">
                  <c:v>8.6</c:v>
                </c:pt>
                <c:pt idx="11128">
                  <c:v>9.1999999999999993</c:v>
                </c:pt>
                <c:pt idx="11129">
                  <c:v>8</c:v>
                </c:pt>
                <c:pt idx="11130">
                  <c:v>7.7</c:v>
                </c:pt>
                <c:pt idx="11131">
                  <c:v>9.8000000000000007</c:v>
                </c:pt>
                <c:pt idx="11132">
                  <c:v>15.6</c:v>
                </c:pt>
                <c:pt idx="11133">
                  <c:v>14.5</c:v>
                </c:pt>
                <c:pt idx="11134">
                  <c:v>11.4</c:v>
                </c:pt>
                <c:pt idx="11135">
                  <c:v>8.4</c:v>
                </c:pt>
                <c:pt idx="11136">
                  <c:v>8.4</c:v>
                </c:pt>
                <c:pt idx="11137">
                  <c:v>6.8</c:v>
                </c:pt>
                <c:pt idx="11138">
                  <c:v>6.7</c:v>
                </c:pt>
                <c:pt idx="11139">
                  <c:v>6.7</c:v>
                </c:pt>
                <c:pt idx="11140">
                  <c:v>17.2</c:v>
                </c:pt>
                <c:pt idx="11141">
                  <c:v>14.3</c:v>
                </c:pt>
                <c:pt idx="11142">
                  <c:v>15.8</c:v>
                </c:pt>
                <c:pt idx="11143">
                  <c:v>10.6</c:v>
                </c:pt>
                <c:pt idx="11144">
                  <c:v>9.4</c:v>
                </c:pt>
                <c:pt idx="11145">
                  <c:v>9.1</c:v>
                </c:pt>
                <c:pt idx="11146">
                  <c:v>10.3</c:v>
                </c:pt>
                <c:pt idx="11147">
                  <c:v>9.1999999999999993</c:v>
                </c:pt>
                <c:pt idx="11148">
                  <c:v>7.9</c:v>
                </c:pt>
                <c:pt idx="11149">
                  <c:v>7.7</c:v>
                </c:pt>
                <c:pt idx="11150">
                  <c:v>7.5</c:v>
                </c:pt>
                <c:pt idx="11151">
                  <c:v>7.8</c:v>
                </c:pt>
                <c:pt idx="11152">
                  <c:v>13.1</c:v>
                </c:pt>
                <c:pt idx="11153">
                  <c:v>10.7</c:v>
                </c:pt>
                <c:pt idx="11154">
                  <c:v>13.2</c:v>
                </c:pt>
                <c:pt idx="11155">
                  <c:v>11.2</c:v>
                </c:pt>
                <c:pt idx="11156">
                  <c:v>14.4</c:v>
                </c:pt>
                <c:pt idx="11157">
                  <c:v>9.3000000000000007</c:v>
                </c:pt>
                <c:pt idx="11158">
                  <c:v>10.5</c:v>
                </c:pt>
                <c:pt idx="11159">
                  <c:v>7.6</c:v>
                </c:pt>
                <c:pt idx="11160">
                  <c:v>7.8</c:v>
                </c:pt>
                <c:pt idx="11161">
                  <c:v>8</c:v>
                </c:pt>
                <c:pt idx="11162">
                  <c:v>11.1</c:v>
                </c:pt>
                <c:pt idx="11163">
                  <c:v>14.1</c:v>
                </c:pt>
                <c:pt idx="11164">
                  <c:v>11.4</c:v>
                </c:pt>
                <c:pt idx="11165">
                  <c:v>14.8</c:v>
                </c:pt>
                <c:pt idx="11166">
                  <c:v>9.1</c:v>
                </c:pt>
                <c:pt idx="11167">
                  <c:v>9.6999999999999993</c:v>
                </c:pt>
                <c:pt idx="11168">
                  <c:v>9.3000000000000007</c:v>
                </c:pt>
                <c:pt idx="11169">
                  <c:v>9.5</c:v>
                </c:pt>
                <c:pt idx="11170">
                  <c:v>6.3</c:v>
                </c:pt>
                <c:pt idx="11171">
                  <c:v>5.2</c:v>
                </c:pt>
                <c:pt idx="11172">
                  <c:v>6.5</c:v>
                </c:pt>
                <c:pt idx="11173">
                  <c:v>8.1999999999999993</c:v>
                </c:pt>
                <c:pt idx="11174">
                  <c:v>12.3</c:v>
                </c:pt>
                <c:pt idx="11175">
                  <c:v>9.3000000000000007</c:v>
                </c:pt>
                <c:pt idx="11176">
                  <c:v>19.3</c:v>
                </c:pt>
                <c:pt idx="11177">
                  <c:v>16.399999999999999</c:v>
                </c:pt>
                <c:pt idx="11178">
                  <c:v>11.1</c:v>
                </c:pt>
                <c:pt idx="11179">
                  <c:v>15.6</c:v>
                </c:pt>
                <c:pt idx="11180">
                  <c:v>11.9</c:v>
                </c:pt>
                <c:pt idx="11181">
                  <c:v>8.8000000000000007</c:v>
                </c:pt>
                <c:pt idx="11182">
                  <c:v>11.2</c:v>
                </c:pt>
                <c:pt idx="11183">
                  <c:v>9.1999999999999993</c:v>
                </c:pt>
                <c:pt idx="11184">
                  <c:v>9.8000000000000007</c:v>
                </c:pt>
                <c:pt idx="11185">
                  <c:v>9.1</c:v>
                </c:pt>
                <c:pt idx="11186">
                  <c:v>8.6999999999999993</c:v>
                </c:pt>
                <c:pt idx="11187">
                  <c:v>9</c:v>
                </c:pt>
                <c:pt idx="11188">
                  <c:v>4.5999999999999996</c:v>
                </c:pt>
                <c:pt idx="11189">
                  <c:v>3.9</c:v>
                </c:pt>
                <c:pt idx="11190">
                  <c:v>6.9</c:v>
                </c:pt>
                <c:pt idx="11191">
                  <c:v>4.2</c:v>
                </c:pt>
                <c:pt idx="11192">
                  <c:v>3.8</c:v>
                </c:pt>
                <c:pt idx="11193">
                  <c:v>5.4</c:v>
                </c:pt>
                <c:pt idx="11194">
                  <c:v>7.9</c:v>
                </c:pt>
                <c:pt idx="11195">
                  <c:v>7.4</c:v>
                </c:pt>
                <c:pt idx="11196">
                  <c:v>5</c:v>
                </c:pt>
                <c:pt idx="11197">
                  <c:v>4.4000000000000004</c:v>
                </c:pt>
                <c:pt idx="11198">
                  <c:v>5.6</c:v>
                </c:pt>
                <c:pt idx="11199">
                  <c:v>7.1</c:v>
                </c:pt>
                <c:pt idx="11200">
                  <c:v>6.3</c:v>
                </c:pt>
                <c:pt idx="11201">
                  <c:v>6.5</c:v>
                </c:pt>
                <c:pt idx="11202">
                  <c:v>5.0999999999999996</c:v>
                </c:pt>
                <c:pt idx="11203">
                  <c:v>4.5</c:v>
                </c:pt>
                <c:pt idx="11204">
                  <c:v>6.9</c:v>
                </c:pt>
                <c:pt idx="11205">
                  <c:v>5.8</c:v>
                </c:pt>
                <c:pt idx="11206">
                  <c:v>5.5</c:v>
                </c:pt>
                <c:pt idx="11207">
                  <c:v>6.2</c:v>
                </c:pt>
                <c:pt idx="11208">
                  <c:v>7.1</c:v>
                </c:pt>
                <c:pt idx="11209">
                  <c:v>7.4</c:v>
                </c:pt>
                <c:pt idx="11210">
                  <c:v>6.1</c:v>
                </c:pt>
                <c:pt idx="11211">
                  <c:v>6.9</c:v>
                </c:pt>
                <c:pt idx="11212">
                  <c:v>5.5</c:v>
                </c:pt>
                <c:pt idx="11213">
                  <c:v>5.9</c:v>
                </c:pt>
                <c:pt idx="11214">
                  <c:v>4</c:v>
                </c:pt>
                <c:pt idx="11215">
                  <c:v>4</c:v>
                </c:pt>
                <c:pt idx="11216">
                  <c:v>3.7</c:v>
                </c:pt>
                <c:pt idx="11217">
                  <c:v>4.5</c:v>
                </c:pt>
                <c:pt idx="11218">
                  <c:v>4.5999999999999996</c:v>
                </c:pt>
                <c:pt idx="11219">
                  <c:v>5.3</c:v>
                </c:pt>
                <c:pt idx="11220">
                  <c:v>6.8</c:v>
                </c:pt>
                <c:pt idx="11221">
                  <c:v>5.6</c:v>
                </c:pt>
                <c:pt idx="11222">
                  <c:v>5.8</c:v>
                </c:pt>
                <c:pt idx="11223">
                  <c:v>5.3</c:v>
                </c:pt>
                <c:pt idx="11224">
                  <c:v>4.5999999999999996</c:v>
                </c:pt>
                <c:pt idx="11225">
                  <c:v>4.0999999999999996</c:v>
                </c:pt>
                <c:pt idx="11226">
                  <c:v>4.2</c:v>
                </c:pt>
                <c:pt idx="11227">
                  <c:v>4.2</c:v>
                </c:pt>
                <c:pt idx="11228">
                  <c:v>4.2</c:v>
                </c:pt>
                <c:pt idx="11229">
                  <c:v>3.9</c:v>
                </c:pt>
                <c:pt idx="11230">
                  <c:v>4.8</c:v>
                </c:pt>
                <c:pt idx="11231">
                  <c:v>4.3</c:v>
                </c:pt>
                <c:pt idx="11232">
                  <c:v>3.7</c:v>
                </c:pt>
                <c:pt idx="11233">
                  <c:v>4.8</c:v>
                </c:pt>
                <c:pt idx="11234">
                  <c:v>4.3</c:v>
                </c:pt>
                <c:pt idx="11235">
                  <c:v>4.5999999999999996</c:v>
                </c:pt>
                <c:pt idx="11236">
                  <c:v>4.5999999999999996</c:v>
                </c:pt>
                <c:pt idx="11237">
                  <c:v>5.8</c:v>
                </c:pt>
                <c:pt idx="11238">
                  <c:v>4.8</c:v>
                </c:pt>
                <c:pt idx="11239">
                  <c:v>4.0999999999999996</c:v>
                </c:pt>
                <c:pt idx="11240">
                  <c:v>4.3</c:v>
                </c:pt>
                <c:pt idx="11241">
                  <c:v>5.5</c:v>
                </c:pt>
                <c:pt idx="11242">
                  <c:v>6.4</c:v>
                </c:pt>
                <c:pt idx="11243">
                  <c:v>6.7</c:v>
                </c:pt>
                <c:pt idx="11244">
                  <c:v>5.2</c:v>
                </c:pt>
                <c:pt idx="11245">
                  <c:v>4.4000000000000004</c:v>
                </c:pt>
                <c:pt idx="11246">
                  <c:v>4.5</c:v>
                </c:pt>
                <c:pt idx="11247">
                  <c:v>3.6</c:v>
                </c:pt>
                <c:pt idx="11248">
                  <c:v>7.4</c:v>
                </c:pt>
                <c:pt idx="11249">
                  <c:v>7.5</c:v>
                </c:pt>
                <c:pt idx="11250">
                  <c:v>6.5</c:v>
                </c:pt>
                <c:pt idx="11251">
                  <c:v>6.6</c:v>
                </c:pt>
                <c:pt idx="11252">
                  <c:v>6.6</c:v>
                </c:pt>
                <c:pt idx="11253">
                  <c:v>6.1</c:v>
                </c:pt>
                <c:pt idx="11254">
                  <c:v>6.1</c:v>
                </c:pt>
                <c:pt idx="11255">
                  <c:v>5.3</c:v>
                </c:pt>
                <c:pt idx="11256">
                  <c:v>5</c:v>
                </c:pt>
                <c:pt idx="11257">
                  <c:v>3.9</c:v>
                </c:pt>
                <c:pt idx="11258">
                  <c:v>4.5</c:v>
                </c:pt>
                <c:pt idx="11259">
                  <c:v>5.7</c:v>
                </c:pt>
                <c:pt idx="11260">
                  <c:v>6.9</c:v>
                </c:pt>
                <c:pt idx="11261">
                  <c:v>6.2</c:v>
                </c:pt>
                <c:pt idx="11262">
                  <c:v>6.2</c:v>
                </c:pt>
                <c:pt idx="11263">
                  <c:v>6.8</c:v>
                </c:pt>
                <c:pt idx="11264">
                  <c:v>5.9</c:v>
                </c:pt>
                <c:pt idx="11265">
                  <c:v>5.7</c:v>
                </c:pt>
                <c:pt idx="11266">
                  <c:v>8.1</c:v>
                </c:pt>
                <c:pt idx="11267">
                  <c:v>5.3</c:v>
                </c:pt>
                <c:pt idx="11268">
                  <c:v>5.7</c:v>
                </c:pt>
                <c:pt idx="11269">
                  <c:v>7.3</c:v>
                </c:pt>
                <c:pt idx="11270">
                  <c:v>4.9000000000000004</c:v>
                </c:pt>
                <c:pt idx="11271">
                  <c:v>4</c:v>
                </c:pt>
                <c:pt idx="11272">
                  <c:v>5.6</c:v>
                </c:pt>
                <c:pt idx="11273">
                  <c:v>5.0999999999999996</c:v>
                </c:pt>
                <c:pt idx="11274">
                  <c:v>4.5</c:v>
                </c:pt>
                <c:pt idx="11275">
                  <c:v>5.0999999999999996</c:v>
                </c:pt>
                <c:pt idx="11276">
                  <c:v>4.7</c:v>
                </c:pt>
                <c:pt idx="11277">
                  <c:v>5.3</c:v>
                </c:pt>
                <c:pt idx="11278">
                  <c:v>5.0999999999999996</c:v>
                </c:pt>
                <c:pt idx="11279">
                  <c:v>7.4</c:v>
                </c:pt>
                <c:pt idx="11280">
                  <c:v>7.5</c:v>
                </c:pt>
                <c:pt idx="11281">
                  <c:v>6.8</c:v>
                </c:pt>
                <c:pt idx="11282">
                  <c:v>6.7</c:v>
                </c:pt>
                <c:pt idx="11283">
                  <c:v>6.2</c:v>
                </c:pt>
                <c:pt idx="11284">
                  <c:v>5.6</c:v>
                </c:pt>
                <c:pt idx="11285">
                  <c:v>4.9000000000000004</c:v>
                </c:pt>
                <c:pt idx="11286">
                  <c:v>8.9</c:v>
                </c:pt>
                <c:pt idx="11287">
                  <c:v>6.7</c:v>
                </c:pt>
                <c:pt idx="11288">
                  <c:v>7</c:v>
                </c:pt>
                <c:pt idx="11289">
                  <c:v>7.7</c:v>
                </c:pt>
                <c:pt idx="11290">
                  <c:v>6.8</c:v>
                </c:pt>
                <c:pt idx="11291">
                  <c:v>6</c:v>
                </c:pt>
                <c:pt idx="11292">
                  <c:v>5.2</c:v>
                </c:pt>
                <c:pt idx="11293">
                  <c:v>5.3</c:v>
                </c:pt>
                <c:pt idx="11294">
                  <c:v>8.6</c:v>
                </c:pt>
                <c:pt idx="11295">
                  <c:v>7.9</c:v>
                </c:pt>
                <c:pt idx="11296">
                  <c:v>8.8000000000000007</c:v>
                </c:pt>
                <c:pt idx="11297">
                  <c:v>8.4</c:v>
                </c:pt>
                <c:pt idx="11298">
                  <c:v>10.4</c:v>
                </c:pt>
                <c:pt idx="11299">
                  <c:v>7.9</c:v>
                </c:pt>
                <c:pt idx="11300">
                  <c:v>6.2</c:v>
                </c:pt>
                <c:pt idx="11301">
                  <c:v>9.5</c:v>
                </c:pt>
                <c:pt idx="11302">
                  <c:v>9.6</c:v>
                </c:pt>
                <c:pt idx="11303">
                  <c:v>7.7</c:v>
                </c:pt>
                <c:pt idx="11304">
                  <c:v>8.6999999999999993</c:v>
                </c:pt>
                <c:pt idx="11305">
                  <c:v>8.1</c:v>
                </c:pt>
                <c:pt idx="11306">
                  <c:v>7.9</c:v>
                </c:pt>
                <c:pt idx="11307">
                  <c:v>7.4</c:v>
                </c:pt>
                <c:pt idx="11308">
                  <c:v>8.1</c:v>
                </c:pt>
                <c:pt idx="11309">
                  <c:v>6.9</c:v>
                </c:pt>
                <c:pt idx="11310">
                  <c:v>6.5</c:v>
                </c:pt>
                <c:pt idx="11311">
                  <c:v>6.4</c:v>
                </c:pt>
                <c:pt idx="11312">
                  <c:v>7</c:v>
                </c:pt>
                <c:pt idx="11313">
                  <c:v>6.9</c:v>
                </c:pt>
                <c:pt idx="11314">
                  <c:v>7.2</c:v>
                </c:pt>
                <c:pt idx="11315">
                  <c:v>7.8</c:v>
                </c:pt>
                <c:pt idx="11316">
                  <c:v>8.5</c:v>
                </c:pt>
                <c:pt idx="11317">
                  <c:v>8.1</c:v>
                </c:pt>
                <c:pt idx="11318">
                  <c:v>8.6999999999999993</c:v>
                </c:pt>
                <c:pt idx="11319">
                  <c:v>4.8</c:v>
                </c:pt>
                <c:pt idx="11320">
                  <c:v>7.6</c:v>
                </c:pt>
                <c:pt idx="11321">
                  <c:v>8</c:v>
                </c:pt>
                <c:pt idx="11322">
                  <c:v>6.8</c:v>
                </c:pt>
                <c:pt idx="11323">
                  <c:v>7.8</c:v>
                </c:pt>
                <c:pt idx="11324">
                  <c:v>5.8</c:v>
                </c:pt>
                <c:pt idx="11325">
                  <c:v>5.7</c:v>
                </c:pt>
                <c:pt idx="11326">
                  <c:v>4.2</c:v>
                </c:pt>
                <c:pt idx="11327">
                  <c:v>4.2</c:v>
                </c:pt>
                <c:pt idx="11328">
                  <c:v>5.3</c:v>
                </c:pt>
                <c:pt idx="11329">
                  <c:v>4.9000000000000004</c:v>
                </c:pt>
                <c:pt idx="11330">
                  <c:v>5</c:v>
                </c:pt>
                <c:pt idx="11331">
                  <c:v>5.5</c:v>
                </c:pt>
                <c:pt idx="11332">
                  <c:v>5.4</c:v>
                </c:pt>
                <c:pt idx="11333">
                  <c:v>5.0999999999999996</c:v>
                </c:pt>
                <c:pt idx="11334">
                  <c:v>5.7</c:v>
                </c:pt>
                <c:pt idx="11335">
                  <c:v>5.4</c:v>
                </c:pt>
                <c:pt idx="11336">
                  <c:v>5</c:v>
                </c:pt>
                <c:pt idx="11337">
                  <c:v>5.2</c:v>
                </c:pt>
                <c:pt idx="11338">
                  <c:v>5.8</c:v>
                </c:pt>
                <c:pt idx="11339">
                  <c:v>5.4</c:v>
                </c:pt>
                <c:pt idx="11340">
                  <c:v>4.4000000000000004</c:v>
                </c:pt>
                <c:pt idx="11341">
                  <c:v>5.2</c:v>
                </c:pt>
                <c:pt idx="11342">
                  <c:v>5.2</c:v>
                </c:pt>
                <c:pt idx="11343">
                  <c:v>5.4</c:v>
                </c:pt>
                <c:pt idx="11344">
                  <c:v>6.3</c:v>
                </c:pt>
                <c:pt idx="11345">
                  <c:v>5.3</c:v>
                </c:pt>
                <c:pt idx="11346">
                  <c:v>5.2</c:v>
                </c:pt>
                <c:pt idx="11347">
                  <c:v>5.2</c:v>
                </c:pt>
                <c:pt idx="11348">
                  <c:v>5.5</c:v>
                </c:pt>
                <c:pt idx="11349">
                  <c:v>5.2</c:v>
                </c:pt>
                <c:pt idx="11350">
                  <c:v>6.8</c:v>
                </c:pt>
                <c:pt idx="11351">
                  <c:v>5.7</c:v>
                </c:pt>
                <c:pt idx="11352">
                  <c:v>6.1</c:v>
                </c:pt>
                <c:pt idx="11353">
                  <c:v>6.4</c:v>
                </c:pt>
                <c:pt idx="11354">
                  <c:v>6.4</c:v>
                </c:pt>
                <c:pt idx="11355">
                  <c:v>5.9</c:v>
                </c:pt>
                <c:pt idx="11356">
                  <c:v>4.7</c:v>
                </c:pt>
                <c:pt idx="11357">
                  <c:v>5.4</c:v>
                </c:pt>
                <c:pt idx="11358">
                  <c:v>5.3</c:v>
                </c:pt>
                <c:pt idx="11359">
                  <c:v>5</c:v>
                </c:pt>
                <c:pt idx="11360">
                  <c:v>5.4</c:v>
                </c:pt>
                <c:pt idx="11361">
                  <c:v>5.9</c:v>
                </c:pt>
                <c:pt idx="11362">
                  <c:v>5.9</c:v>
                </c:pt>
                <c:pt idx="11363">
                  <c:v>5.5</c:v>
                </c:pt>
                <c:pt idx="11364">
                  <c:v>5.5</c:v>
                </c:pt>
                <c:pt idx="11365">
                  <c:v>5.9</c:v>
                </c:pt>
                <c:pt idx="11366">
                  <c:v>5.3</c:v>
                </c:pt>
                <c:pt idx="11367">
                  <c:v>5.4</c:v>
                </c:pt>
                <c:pt idx="11368">
                  <c:v>6.2</c:v>
                </c:pt>
                <c:pt idx="11369">
                  <c:v>6.3</c:v>
                </c:pt>
                <c:pt idx="11370">
                  <c:v>5.2</c:v>
                </c:pt>
                <c:pt idx="11371">
                  <c:v>5.0999999999999996</c:v>
                </c:pt>
                <c:pt idx="11372">
                  <c:v>5.0999999999999996</c:v>
                </c:pt>
                <c:pt idx="11373">
                  <c:v>5.0999999999999996</c:v>
                </c:pt>
                <c:pt idx="11374">
                  <c:v>5.2</c:v>
                </c:pt>
                <c:pt idx="11375">
                  <c:v>5</c:v>
                </c:pt>
                <c:pt idx="11376">
                  <c:v>5.2</c:v>
                </c:pt>
                <c:pt idx="11377">
                  <c:v>5.8</c:v>
                </c:pt>
                <c:pt idx="11378">
                  <c:v>5.3</c:v>
                </c:pt>
                <c:pt idx="11379">
                  <c:v>5.3</c:v>
                </c:pt>
                <c:pt idx="11380">
                  <c:v>5.5</c:v>
                </c:pt>
                <c:pt idx="11381">
                  <c:v>4.8</c:v>
                </c:pt>
                <c:pt idx="11382">
                  <c:v>4.4000000000000004</c:v>
                </c:pt>
                <c:pt idx="11383">
                  <c:v>4</c:v>
                </c:pt>
                <c:pt idx="11384">
                  <c:v>5.6</c:v>
                </c:pt>
                <c:pt idx="11385">
                  <c:v>4.2</c:v>
                </c:pt>
                <c:pt idx="11386">
                  <c:v>5.4</c:v>
                </c:pt>
                <c:pt idx="11387">
                  <c:v>5.2</c:v>
                </c:pt>
                <c:pt idx="11388">
                  <c:v>5.0999999999999996</c:v>
                </c:pt>
                <c:pt idx="11389">
                  <c:v>5</c:v>
                </c:pt>
                <c:pt idx="11390">
                  <c:v>4.4000000000000004</c:v>
                </c:pt>
                <c:pt idx="11391">
                  <c:v>5.2</c:v>
                </c:pt>
                <c:pt idx="11392">
                  <c:v>4.5999999999999996</c:v>
                </c:pt>
                <c:pt idx="11393">
                  <c:v>4.3</c:v>
                </c:pt>
                <c:pt idx="11394">
                  <c:v>4.5</c:v>
                </c:pt>
                <c:pt idx="11395">
                  <c:v>5.2</c:v>
                </c:pt>
                <c:pt idx="11396">
                  <c:v>5.7</c:v>
                </c:pt>
                <c:pt idx="11397">
                  <c:v>4.5999999999999996</c:v>
                </c:pt>
                <c:pt idx="11398">
                  <c:v>5.0999999999999996</c:v>
                </c:pt>
                <c:pt idx="11399">
                  <c:v>5.2</c:v>
                </c:pt>
                <c:pt idx="11400">
                  <c:v>5.2</c:v>
                </c:pt>
                <c:pt idx="11401">
                  <c:v>5.3</c:v>
                </c:pt>
                <c:pt idx="11402">
                  <c:v>5.0999999999999996</c:v>
                </c:pt>
                <c:pt idx="11403">
                  <c:v>4.9000000000000004</c:v>
                </c:pt>
                <c:pt idx="11404">
                  <c:v>5.2</c:v>
                </c:pt>
                <c:pt idx="11405">
                  <c:v>3.9</c:v>
                </c:pt>
                <c:pt idx="11406">
                  <c:v>4.8</c:v>
                </c:pt>
                <c:pt idx="11407">
                  <c:v>4.3</c:v>
                </c:pt>
                <c:pt idx="11408">
                  <c:v>6.8</c:v>
                </c:pt>
                <c:pt idx="11409">
                  <c:v>4.5999999999999996</c:v>
                </c:pt>
                <c:pt idx="11410">
                  <c:v>5.3</c:v>
                </c:pt>
                <c:pt idx="11411">
                  <c:v>5.2</c:v>
                </c:pt>
                <c:pt idx="11412">
                  <c:v>5.0999999999999996</c:v>
                </c:pt>
                <c:pt idx="11413">
                  <c:v>5.6</c:v>
                </c:pt>
                <c:pt idx="11414">
                  <c:v>5.5</c:v>
                </c:pt>
                <c:pt idx="11415">
                  <c:v>5.2</c:v>
                </c:pt>
                <c:pt idx="11416">
                  <c:v>5.6</c:v>
                </c:pt>
                <c:pt idx="11417">
                  <c:v>4.9000000000000004</c:v>
                </c:pt>
                <c:pt idx="11418">
                  <c:v>5.3</c:v>
                </c:pt>
                <c:pt idx="11419">
                  <c:v>5.6</c:v>
                </c:pt>
                <c:pt idx="11420">
                  <c:v>5.7</c:v>
                </c:pt>
                <c:pt idx="11421">
                  <c:v>6.1</c:v>
                </c:pt>
                <c:pt idx="11422">
                  <c:v>5.5</c:v>
                </c:pt>
                <c:pt idx="11423">
                  <c:v>5.2</c:v>
                </c:pt>
                <c:pt idx="11424">
                  <c:v>5.4</c:v>
                </c:pt>
                <c:pt idx="11425">
                  <c:v>5.0999999999999996</c:v>
                </c:pt>
                <c:pt idx="11426">
                  <c:v>5.4</c:v>
                </c:pt>
                <c:pt idx="11427">
                  <c:v>5.5</c:v>
                </c:pt>
                <c:pt idx="11428">
                  <c:v>5.4</c:v>
                </c:pt>
                <c:pt idx="11429">
                  <c:v>5.6</c:v>
                </c:pt>
                <c:pt idx="11430">
                  <c:v>5.5</c:v>
                </c:pt>
                <c:pt idx="11431">
                  <c:v>5.2</c:v>
                </c:pt>
                <c:pt idx="11432">
                  <c:v>5.7</c:v>
                </c:pt>
                <c:pt idx="11433">
                  <c:v>5.7</c:v>
                </c:pt>
                <c:pt idx="11434">
                  <c:v>5.4</c:v>
                </c:pt>
                <c:pt idx="11435">
                  <c:v>5.7</c:v>
                </c:pt>
                <c:pt idx="11436">
                  <c:v>5.6</c:v>
                </c:pt>
                <c:pt idx="11437">
                  <c:v>6.3</c:v>
                </c:pt>
                <c:pt idx="11438">
                  <c:v>6.7</c:v>
                </c:pt>
                <c:pt idx="11439">
                  <c:v>5.6</c:v>
                </c:pt>
                <c:pt idx="11440">
                  <c:v>5.6</c:v>
                </c:pt>
                <c:pt idx="11441">
                  <c:v>5.4</c:v>
                </c:pt>
                <c:pt idx="11442">
                  <c:v>6.4</c:v>
                </c:pt>
                <c:pt idx="11443">
                  <c:v>5.3</c:v>
                </c:pt>
                <c:pt idx="11444">
                  <c:v>5.9</c:v>
                </c:pt>
                <c:pt idx="11445">
                  <c:v>5.9</c:v>
                </c:pt>
                <c:pt idx="11446">
                  <c:v>5.7</c:v>
                </c:pt>
                <c:pt idx="11447">
                  <c:v>6.3</c:v>
                </c:pt>
                <c:pt idx="11448">
                  <c:v>6.6</c:v>
                </c:pt>
                <c:pt idx="11449">
                  <c:v>6.3</c:v>
                </c:pt>
                <c:pt idx="11450">
                  <c:v>6.7</c:v>
                </c:pt>
                <c:pt idx="11451">
                  <c:v>6.3</c:v>
                </c:pt>
                <c:pt idx="11452">
                  <c:v>6.1</c:v>
                </c:pt>
                <c:pt idx="11453">
                  <c:v>6.9</c:v>
                </c:pt>
                <c:pt idx="11454">
                  <c:v>6.6</c:v>
                </c:pt>
                <c:pt idx="11455">
                  <c:v>5.7</c:v>
                </c:pt>
                <c:pt idx="11456">
                  <c:v>6.2</c:v>
                </c:pt>
                <c:pt idx="11457">
                  <c:v>6.2</c:v>
                </c:pt>
                <c:pt idx="11458">
                  <c:v>6.3</c:v>
                </c:pt>
                <c:pt idx="11459">
                  <c:v>6.5</c:v>
                </c:pt>
                <c:pt idx="11460">
                  <c:v>6.8</c:v>
                </c:pt>
                <c:pt idx="11461">
                  <c:v>6.5</c:v>
                </c:pt>
                <c:pt idx="11462">
                  <c:v>6.2</c:v>
                </c:pt>
                <c:pt idx="11463">
                  <c:v>6.4</c:v>
                </c:pt>
                <c:pt idx="11464">
                  <c:v>5.5</c:v>
                </c:pt>
                <c:pt idx="11465">
                  <c:v>5.3</c:v>
                </c:pt>
                <c:pt idx="11466">
                  <c:v>6.9</c:v>
                </c:pt>
                <c:pt idx="11467">
                  <c:v>6.2</c:v>
                </c:pt>
                <c:pt idx="11468">
                  <c:v>6.5</c:v>
                </c:pt>
                <c:pt idx="11469">
                  <c:v>6.3</c:v>
                </c:pt>
                <c:pt idx="11470">
                  <c:v>6</c:v>
                </c:pt>
                <c:pt idx="11471">
                  <c:v>6.5</c:v>
                </c:pt>
                <c:pt idx="11472">
                  <c:v>6.5</c:v>
                </c:pt>
                <c:pt idx="11473">
                  <c:v>6</c:v>
                </c:pt>
                <c:pt idx="11474">
                  <c:v>5.8</c:v>
                </c:pt>
                <c:pt idx="11475">
                  <c:v>5.9</c:v>
                </c:pt>
                <c:pt idx="11476">
                  <c:v>11.5</c:v>
                </c:pt>
                <c:pt idx="11477">
                  <c:v>10.199999999999999</c:v>
                </c:pt>
                <c:pt idx="11478">
                  <c:v>8.9</c:v>
                </c:pt>
                <c:pt idx="11479">
                  <c:v>25.6</c:v>
                </c:pt>
                <c:pt idx="11480">
                  <c:v>17.600000000000001</c:v>
                </c:pt>
                <c:pt idx="11481">
                  <c:v>11.4</c:v>
                </c:pt>
                <c:pt idx="11482">
                  <c:v>11.3</c:v>
                </c:pt>
                <c:pt idx="11483">
                  <c:v>10.6</c:v>
                </c:pt>
                <c:pt idx="11484">
                  <c:v>6</c:v>
                </c:pt>
                <c:pt idx="11485">
                  <c:v>8.6</c:v>
                </c:pt>
                <c:pt idx="11486">
                  <c:v>14.5</c:v>
                </c:pt>
                <c:pt idx="11487">
                  <c:v>31.5</c:v>
                </c:pt>
                <c:pt idx="11488">
                  <c:v>21.2</c:v>
                </c:pt>
                <c:pt idx="11489">
                  <c:v>7.5</c:v>
                </c:pt>
                <c:pt idx="11490">
                  <c:v>10.7</c:v>
                </c:pt>
                <c:pt idx="11491">
                  <c:v>21.7</c:v>
                </c:pt>
                <c:pt idx="11492">
                  <c:v>7.8</c:v>
                </c:pt>
                <c:pt idx="11493">
                  <c:v>6.9</c:v>
                </c:pt>
                <c:pt idx="11494">
                  <c:v>7.1</c:v>
                </c:pt>
                <c:pt idx="11495">
                  <c:v>8.3000000000000007</c:v>
                </c:pt>
                <c:pt idx="11496">
                  <c:v>8.1</c:v>
                </c:pt>
                <c:pt idx="11497">
                  <c:v>17.899999999999999</c:v>
                </c:pt>
                <c:pt idx="11498">
                  <c:v>20.9</c:v>
                </c:pt>
                <c:pt idx="11499">
                  <c:v>20.5</c:v>
                </c:pt>
                <c:pt idx="11500">
                  <c:v>18.2</c:v>
                </c:pt>
                <c:pt idx="11501">
                  <c:v>21.1</c:v>
                </c:pt>
                <c:pt idx="11502">
                  <c:v>20.5</c:v>
                </c:pt>
                <c:pt idx="11503">
                  <c:v>15.5</c:v>
                </c:pt>
                <c:pt idx="11504">
                  <c:v>13</c:v>
                </c:pt>
                <c:pt idx="11505">
                  <c:v>11</c:v>
                </c:pt>
                <c:pt idx="11506">
                  <c:v>12.8</c:v>
                </c:pt>
                <c:pt idx="11507">
                  <c:v>31.4</c:v>
                </c:pt>
                <c:pt idx="11508">
                  <c:v>15.8</c:v>
                </c:pt>
                <c:pt idx="11509">
                  <c:v>15</c:v>
                </c:pt>
                <c:pt idx="11510">
                  <c:v>18</c:v>
                </c:pt>
                <c:pt idx="11511">
                  <c:v>14.8</c:v>
                </c:pt>
                <c:pt idx="11512">
                  <c:v>12.1</c:v>
                </c:pt>
                <c:pt idx="11513">
                  <c:v>11</c:v>
                </c:pt>
                <c:pt idx="11514">
                  <c:v>13.5</c:v>
                </c:pt>
                <c:pt idx="11515">
                  <c:v>22.4</c:v>
                </c:pt>
                <c:pt idx="11516">
                  <c:v>25.7</c:v>
                </c:pt>
                <c:pt idx="11517">
                  <c:v>15.3</c:v>
                </c:pt>
                <c:pt idx="11518">
                  <c:v>7.7</c:v>
                </c:pt>
                <c:pt idx="11519">
                  <c:v>11.7</c:v>
                </c:pt>
                <c:pt idx="11520">
                  <c:v>15.5</c:v>
                </c:pt>
                <c:pt idx="11521">
                  <c:v>31.6</c:v>
                </c:pt>
                <c:pt idx="11522">
                  <c:v>9.9</c:v>
                </c:pt>
                <c:pt idx="11523">
                  <c:v>25.9</c:v>
                </c:pt>
                <c:pt idx="11524">
                  <c:v>15.9</c:v>
                </c:pt>
                <c:pt idx="11525">
                  <c:v>10.8</c:v>
                </c:pt>
                <c:pt idx="11526">
                  <c:v>25.6</c:v>
                </c:pt>
                <c:pt idx="11527">
                  <c:v>25.5</c:v>
                </c:pt>
                <c:pt idx="11528">
                  <c:v>12.3</c:v>
                </c:pt>
                <c:pt idx="11529">
                  <c:v>14.2</c:v>
                </c:pt>
                <c:pt idx="11530">
                  <c:v>14.3</c:v>
                </c:pt>
                <c:pt idx="11531">
                  <c:v>10</c:v>
                </c:pt>
                <c:pt idx="11532">
                  <c:v>10.199999999999999</c:v>
                </c:pt>
                <c:pt idx="11533">
                  <c:v>18.100000000000001</c:v>
                </c:pt>
                <c:pt idx="11534">
                  <c:v>13.2</c:v>
                </c:pt>
                <c:pt idx="11535">
                  <c:v>10.3</c:v>
                </c:pt>
                <c:pt idx="11536">
                  <c:v>11.5</c:v>
                </c:pt>
                <c:pt idx="11537">
                  <c:v>13.7</c:v>
                </c:pt>
                <c:pt idx="11538">
                  <c:v>16.899999999999999</c:v>
                </c:pt>
                <c:pt idx="11539">
                  <c:v>21</c:v>
                </c:pt>
                <c:pt idx="11540">
                  <c:v>17.399999999999999</c:v>
                </c:pt>
                <c:pt idx="11541">
                  <c:v>13.1</c:v>
                </c:pt>
                <c:pt idx="11542">
                  <c:v>19.899999999999999</c:v>
                </c:pt>
                <c:pt idx="11543">
                  <c:v>15.5</c:v>
                </c:pt>
                <c:pt idx="11544">
                  <c:v>11.8</c:v>
                </c:pt>
                <c:pt idx="11545">
                  <c:v>27.9</c:v>
                </c:pt>
                <c:pt idx="11546">
                  <c:v>19.7</c:v>
                </c:pt>
                <c:pt idx="11547">
                  <c:v>21.1</c:v>
                </c:pt>
                <c:pt idx="11548">
                  <c:v>11.2</c:v>
                </c:pt>
                <c:pt idx="11549">
                  <c:v>14.8</c:v>
                </c:pt>
                <c:pt idx="11550">
                  <c:v>12.5</c:v>
                </c:pt>
                <c:pt idx="11551">
                  <c:v>14.4</c:v>
                </c:pt>
                <c:pt idx="11552">
                  <c:v>12.5</c:v>
                </c:pt>
                <c:pt idx="11553">
                  <c:v>16.3</c:v>
                </c:pt>
                <c:pt idx="11554">
                  <c:v>21.9</c:v>
                </c:pt>
                <c:pt idx="11555">
                  <c:v>14.3</c:v>
                </c:pt>
                <c:pt idx="11556">
                  <c:v>21.2</c:v>
                </c:pt>
                <c:pt idx="11557">
                  <c:v>12.6</c:v>
                </c:pt>
                <c:pt idx="11558">
                  <c:v>11.3</c:v>
                </c:pt>
                <c:pt idx="11559">
                  <c:v>11.3</c:v>
                </c:pt>
                <c:pt idx="11560">
                  <c:v>12.7</c:v>
                </c:pt>
                <c:pt idx="11561">
                  <c:v>19.399999999999999</c:v>
                </c:pt>
                <c:pt idx="11562">
                  <c:v>15.8</c:v>
                </c:pt>
                <c:pt idx="11563">
                  <c:v>13.8</c:v>
                </c:pt>
                <c:pt idx="11564">
                  <c:v>16.100000000000001</c:v>
                </c:pt>
                <c:pt idx="11565">
                  <c:v>19.100000000000001</c:v>
                </c:pt>
                <c:pt idx="11566">
                  <c:v>26.3</c:v>
                </c:pt>
                <c:pt idx="11567">
                  <c:v>15.1</c:v>
                </c:pt>
                <c:pt idx="11568">
                  <c:v>22.2</c:v>
                </c:pt>
                <c:pt idx="11569">
                  <c:v>15.6</c:v>
                </c:pt>
                <c:pt idx="11570">
                  <c:v>12.8</c:v>
                </c:pt>
                <c:pt idx="11571">
                  <c:v>12.4</c:v>
                </c:pt>
                <c:pt idx="11572">
                  <c:v>11.9</c:v>
                </c:pt>
                <c:pt idx="11573">
                  <c:v>17.899999999999999</c:v>
                </c:pt>
                <c:pt idx="11574">
                  <c:v>16.8</c:v>
                </c:pt>
                <c:pt idx="11575">
                  <c:v>14</c:v>
                </c:pt>
                <c:pt idx="11576">
                  <c:v>11.8</c:v>
                </c:pt>
                <c:pt idx="11577">
                  <c:v>12.8</c:v>
                </c:pt>
                <c:pt idx="11578">
                  <c:v>18.7</c:v>
                </c:pt>
                <c:pt idx="11579">
                  <c:v>20.5</c:v>
                </c:pt>
                <c:pt idx="11580">
                  <c:v>18.399999999999999</c:v>
                </c:pt>
                <c:pt idx="11581">
                  <c:v>17.8</c:v>
                </c:pt>
                <c:pt idx="11582">
                  <c:v>13.4</c:v>
                </c:pt>
                <c:pt idx="11583">
                  <c:v>10.9</c:v>
                </c:pt>
                <c:pt idx="11584">
                  <c:v>9.3000000000000007</c:v>
                </c:pt>
                <c:pt idx="11585">
                  <c:v>16</c:v>
                </c:pt>
                <c:pt idx="11586">
                  <c:v>14.7</c:v>
                </c:pt>
                <c:pt idx="11587">
                  <c:v>17</c:v>
                </c:pt>
                <c:pt idx="11588">
                  <c:v>19.100000000000001</c:v>
                </c:pt>
                <c:pt idx="11589">
                  <c:v>15.8</c:v>
                </c:pt>
                <c:pt idx="11590">
                  <c:v>16.7</c:v>
                </c:pt>
                <c:pt idx="11591">
                  <c:v>21.7</c:v>
                </c:pt>
                <c:pt idx="11592">
                  <c:v>14.7</c:v>
                </c:pt>
                <c:pt idx="11593">
                  <c:v>16.399999999999999</c:v>
                </c:pt>
                <c:pt idx="11594">
                  <c:v>23.1</c:v>
                </c:pt>
                <c:pt idx="11595">
                  <c:v>12.5</c:v>
                </c:pt>
                <c:pt idx="11596">
                  <c:v>14.2</c:v>
                </c:pt>
                <c:pt idx="11597">
                  <c:v>11.6</c:v>
                </c:pt>
                <c:pt idx="11598">
                  <c:v>11.5</c:v>
                </c:pt>
                <c:pt idx="11599">
                  <c:v>26.2</c:v>
                </c:pt>
                <c:pt idx="11600">
                  <c:v>18.8</c:v>
                </c:pt>
                <c:pt idx="11601">
                  <c:v>11.3</c:v>
                </c:pt>
                <c:pt idx="11602">
                  <c:v>20.6</c:v>
                </c:pt>
                <c:pt idx="11603">
                  <c:v>20.7</c:v>
                </c:pt>
                <c:pt idx="11604">
                  <c:v>20.3</c:v>
                </c:pt>
                <c:pt idx="11605">
                  <c:v>12.1</c:v>
                </c:pt>
                <c:pt idx="11606">
                  <c:v>10.9</c:v>
                </c:pt>
                <c:pt idx="11607">
                  <c:v>11.3</c:v>
                </c:pt>
                <c:pt idx="11608">
                  <c:v>11</c:v>
                </c:pt>
                <c:pt idx="11609">
                  <c:v>11</c:v>
                </c:pt>
                <c:pt idx="11610">
                  <c:v>11.2</c:v>
                </c:pt>
                <c:pt idx="11611">
                  <c:v>11</c:v>
                </c:pt>
                <c:pt idx="11612">
                  <c:v>11.1</c:v>
                </c:pt>
                <c:pt idx="11613">
                  <c:v>11</c:v>
                </c:pt>
                <c:pt idx="11614">
                  <c:v>12.2</c:v>
                </c:pt>
                <c:pt idx="11615">
                  <c:v>11.9</c:v>
                </c:pt>
                <c:pt idx="11616">
                  <c:v>11.2</c:v>
                </c:pt>
                <c:pt idx="11617">
                  <c:v>11.1</c:v>
                </c:pt>
                <c:pt idx="11618">
                  <c:v>12.3</c:v>
                </c:pt>
                <c:pt idx="11619">
                  <c:v>18.2</c:v>
                </c:pt>
                <c:pt idx="11620">
                  <c:v>13.2</c:v>
                </c:pt>
                <c:pt idx="11621">
                  <c:v>10.3</c:v>
                </c:pt>
                <c:pt idx="11622">
                  <c:v>10.8</c:v>
                </c:pt>
                <c:pt idx="11623">
                  <c:v>14.1</c:v>
                </c:pt>
                <c:pt idx="11624">
                  <c:v>12.9</c:v>
                </c:pt>
                <c:pt idx="11625">
                  <c:v>14.8</c:v>
                </c:pt>
                <c:pt idx="11626">
                  <c:v>15.4</c:v>
                </c:pt>
                <c:pt idx="11627">
                  <c:v>28.7</c:v>
                </c:pt>
                <c:pt idx="11628">
                  <c:v>20.3</c:v>
                </c:pt>
                <c:pt idx="11629">
                  <c:v>20.5</c:v>
                </c:pt>
                <c:pt idx="11630">
                  <c:v>16.100000000000001</c:v>
                </c:pt>
                <c:pt idx="11631">
                  <c:v>15.2</c:v>
                </c:pt>
                <c:pt idx="11632">
                  <c:v>14.5</c:v>
                </c:pt>
                <c:pt idx="11633">
                  <c:v>22.5</c:v>
                </c:pt>
                <c:pt idx="11634">
                  <c:v>15.9</c:v>
                </c:pt>
                <c:pt idx="11635">
                  <c:v>14.2</c:v>
                </c:pt>
                <c:pt idx="11636">
                  <c:v>13.6</c:v>
                </c:pt>
                <c:pt idx="11637">
                  <c:v>14.3</c:v>
                </c:pt>
                <c:pt idx="11638">
                  <c:v>18.600000000000001</c:v>
                </c:pt>
                <c:pt idx="11639">
                  <c:v>19.7</c:v>
                </c:pt>
                <c:pt idx="11640">
                  <c:v>16</c:v>
                </c:pt>
                <c:pt idx="11641">
                  <c:v>18.899999999999999</c:v>
                </c:pt>
                <c:pt idx="11642">
                  <c:v>19.5</c:v>
                </c:pt>
                <c:pt idx="11643">
                  <c:v>14.2</c:v>
                </c:pt>
                <c:pt idx="11644">
                  <c:v>23.7</c:v>
                </c:pt>
                <c:pt idx="11645">
                  <c:v>20.9</c:v>
                </c:pt>
                <c:pt idx="11646">
                  <c:v>13.1</c:v>
                </c:pt>
                <c:pt idx="11647">
                  <c:v>14.4</c:v>
                </c:pt>
                <c:pt idx="11648">
                  <c:v>14.2</c:v>
                </c:pt>
                <c:pt idx="11649">
                  <c:v>15.3</c:v>
                </c:pt>
                <c:pt idx="11650">
                  <c:v>31.7</c:v>
                </c:pt>
                <c:pt idx="11651">
                  <c:v>20.7</c:v>
                </c:pt>
                <c:pt idx="11652">
                  <c:v>15.2</c:v>
                </c:pt>
                <c:pt idx="11653">
                  <c:v>16.100000000000001</c:v>
                </c:pt>
                <c:pt idx="11654">
                  <c:v>16.100000000000001</c:v>
                </c:pt>
                <c:pt idx="11655">
                  <c:v>17.8</c:v>
                </c:pt>
                <c:pt idx="11656">
                  <c:v>15.1</c:v>
                </c:pt>
                <c:pt idx="11657">
                  <c:v>14.3</c:v>
                </c:pt>
                <c:pt idx="11658">
                  <c:v>17.3</c:v>
                </c:pt>
                <c:pt idx="11659">
                  <c:v>16.8</c:v>
                </c:pt>
                <c:pt idx="11660">
                  <c:v>18</c:v>
                </c:pt>
                <c:pt idx="11661">
                  <c:v>20.7</c:v>
                </c:pt>
                <c:pt idx="11662">
                  <c:v>28.1</c:v>
                </c:pt>
                <c:pt idx="11663">
                  <c:v>23.8</c:v>
                </c:pt>
                <c:pt idx="11664">
                  <c:v>16.5</c:v>
                </c:pt>
                <c:pt idx="11665">
                  <c:v>22.6</c:v>
                </c:pt>
                <c:pt idx="11666">
                  <c:v>17.100000000000001</c:v>
                </c:pt>
                <c:pt idx="11667">
                  <c:v>25.6</c:v>
                </c:pt>
                <c:pt idx="11668">
                  <c:v>19.600000000000001</c:v>
                </c:pt>
                <c:pt idx="11669">
                  <c:v>15.8</c:v>
                </c:pt>
                <c:pt idx="11670">
                  <c:v>19</c:v>
                </c:pt>
                <c:pt idx="11671">
                  <c:v>23.2</c:v>
                </c:pt>
                <c:pt idx="11672">
                  <c:v>22.3</c:v>
                </c:pt>
                <c:pt idx="11673">
                  <c:v>16.8</c:v>
                </c:pt>
                <c:pt idx="11674">
                  <c:v>15.8</c:v>
                </c:pt>
                <c:pt idx="11675">
                  <c:v>17.600000000000001</c:v>
                </c:pt>
                <c:pt idx="11676">
                  <c:v>14.3</c:v>
                </c:pt>
                <c:pt idx="11677">
                  <c:v>22</c:v>
                </c:pt>
                <c:pt idx="11678">
                  <c:v>25.8</c:v>
                </c:pt>
                <c:pt idx="11679">
                  <c:v>21.5</c:v>
                </c:pt>
                <c:pt idx="11680">
                  <c:v>22.9</c:v>
                </c:pt>
                <c:pt idx="11681">
                  <c:v>20.2</c:v>
                </c:pt>
                <c:pt idx="11682">
                  <c:v>19.7</c:v>
                </c:pt>
                <c:pt idx="11683">
                  <c:v>16.8</c:v>
                </c:pt>
                <c:pt idx="11684">
                  <c:v>14.8</c:v>
                </c:pt>
                <c:pt idx="11685">
                  <c:v>23.4</c:v>
                </c:pt>
                <c:pt idx="11686">
                  <c:v>22.4</c:v>
                </c:pt>
                <c:pt idx="11687">
                  <c:v>22.7</c:v>
                </c:pt>
                <c:pt idx="11688">
                  <c:v>15.8</c:v>
                </c:pt>
                <c:pt idx="11689">
                  <c:v>15.8</c:v>
                </c:pt>
                <c:pt idx="11690">
                  <c:v>23.6</c:v>
                </c:pt>
                <c:pt idx="11691">
                  <c:v>8.1999999999999993</c:v>
                </c:pt>
                <c:pt idx="11692">
                  <c:v>7.1</c:v>
                </c:pt>
                <c:pt idx="11693">
                  <c:v>7.7</c:v>
                </c:pt>
                <c:pt idx="11694">
                  <c:v>6.9</c:v>
                </c:pt>
                <c:pt idx="11695">
                  <c:v>6.1</c:v>
                </c:pt>
                <c:pt idx="11696">
                  <c:v>8.3000000000000007</c:v>
                </c:pt>
                <c:pt idx="11697">
                  <c:v>7.6</c:v>
                </c:pt>
                <c:pt idx="11698">
                  <c:v>10</c:v>
                </c:pt>
                <c:pt idx="11699">
                  <c:v>7.1</c:v>
                </c:pt>
                <c:pt idx="11700">
                  <c:v>9.3000000000000007</c:v>
                </c:pt>
                <c:pt idx="11701">
                  <c:v>8.4</c:v>
                </c:pt>
                <c:pt idx="11702">
                  <c:v>8.1</c:v>
                </c:pt>
                <c:pt idx="11703">
                  <c:v>7.6</c:v>
                </c:pt>
                <c:pt idx="11704">
                  <c:v>6.6</c:v>
                </c:pt>
                <c:pt idx="11705">
                  <c:v>5.7</c:v>
                </c:pt>
                <c:pt idx="11706">
                  <c:v>6.2</c:v>
                </c:pt>
                <c:pt idx="11707">
                  <c:v>6.3</c:v>
                </c:pt>
                <c:pt idx="11708">
                  <c:v>6.8</c:v>
                </c:pt>
                <c:pt idx="11709">
                  <c:v>7.5</c:v>
                </c:pt>
                <c:pt idx="11710">
                  <c:v>6.6</c:v>
                </c:pt>
                <c:pt idx="11711">
                  <c:v>6.8</c:v>
                </c:pt>
                <c:pt idx="11712">
                  <c:v>10.199999999999999</c:v>
                </c:pt>
                <c:pt idx="11713">
                  <c:v>8.5</c:v>
                </c:pt>
                <c:pt idx="11714">
                  <c:v>9.3000000000000007</c:v>
                </c:pt>
                <c:pt idx="11715">
                  <c:v>9.8000000000000007</c:v>
                </c:pt>
                <c:pt idx="11716">
                  <c:v>7.5</c:v>
                </c:pt>
                <c:pt idx="11717">
                  <c:v>8</c:v>
                </c:pt>
                <c:pt idx="11718">
                  <c:v>7.8</c:v>
                </c:pt>
                <c:pt idx="11719">
                  <c:v>7.3</c:v>
                </c:pt>
                <c:pt idx="11720">
                  <c:v>7.5</c:v>
                </c:pt>
                <c:pt idx="11721">
                  <c:v>10.6</c:v>
                </c:pt>
                <c:pt idx="11722">
                  <c:v>6.6</c:v>
                </c:pt>
                <c:pt idx="11723">
                  <c:v>7.7</c:v>
                </c:pt>
                <c:pt idx="11724">
                  <c:v>11.6</c:v>
                </c:pt>
                <c:pt idx="11725">
                  <c:v>7</c:v>
                </c:pt>
                <c:pt idx="11726">
                  <c:v>7.3</c:v>
                </c:pt>
                <c:pt idx="11727">
                  <c:v>8.9</c:v>
                </c:pt>
                <c:pt idx="11728">
                  <c:v>6.9</c:v>
                </c:pt>
                <c:pt idx="11729">
                  <c:v>6.7</c:v>
                </c:pt>
                <c:pt idx="11730">
                  <c:v>6.4</c:v>
                </c:pt>
                <c:pt idx="11731">
                  <c:v>7.1</c:v>
                </c:pt>
                <c:pt idx="11732">
                  <c:v>8.3000000000000007</c:v>
                </c:pt>
                <c:pt idx="11733">
                  <c:v>8.3000000000000007</c:v>
                </c:pt>
                <c:pt idx="11734">
                  <c:v>9.1</c:v>
                </c:pt>
                <c:pt idx="11735">
                  <c:v>7.2</c:v>
                </c:pt>
                <c:pt idx="11736">
                  <c:v>6.1</c:v>
                </c:pt>
                <c:pt idx="11737">
                  <c:v>7.1</c:v>
                </c:pt>
                <c:pt idx="11738">
                  <c:v>7.3</c:v>
                </c:pt>
                <c:pt idx="11739">
                  <c:v>6.9</c:v>
                </c:pt>
                <c:pt idx="11740">
                  <c:v>6.2</c:v>
                </c:pt>
                <c:pt idx="11741">
                  <c:v>6.6</c:v>
                </c:pt>
                <c:pt idx="11742">
                  <c:v>6.1</c:v>
                </c:pt>
                <c:pt idx="11743">
                  <c:v>6.9</c:v>
                </c:pt>
                <c:pt idx="11744">
                  <c:v>7</c:v>
                </c:pt>
                <c:pt idx="11745">
                  <c:v>7.7</c:v>
                </c:pt>
                <c:pt idx="11746">
                  <c:v>6.1</c:v>
                </c:pt>
                <c:pt idx="11747">
                  <c:v>5.9</c:v>
                </c:pt>
                <c:pt idx="11748">
                  <c:v>6.4</c:v>
                </c:pt>
                <c:pt idx="11749">
                  <c:v>7</c:v>
                </c:pt>
                <c:pt idx="11750">
                  <c:v>7.7</c:v>
                </c:pt>
                <c:pt idx="11751">
                  <c:v>7.3</c:v>
                </c:pt>
                <c:pt idx="11752">
                  <c:v>7.5</c:v>
                </c:pt>
                <c:pt idx="11753">
                  <c:v>7</c:v>
                </c:pt>
                <c:pt idx="11754">
                  <c:v>6.4</c:v>
                </c:pt>
                <c:pt idx="11755">
                  <c:v>6.2</c:v>
                </c:pt>
                <c:pt idx="11756">
                  <c:v>6.4</c:v>
                </c:pt>
                <c:pt idx="11757">
                  <c:v>13.3</c:v>
                </c:pt>
                <c:pt idx="11758">
                  <c:v>6.8</c:v>
                </c:pt>
                <c:pt idx="11759">
                  <c:v>9.1</c:v>
                </c:pt>
                <c:pt idx="11760">
                  <c:v>8.4</c:v>
                </c:pt>
                <c:pt idx="11761">
                  <c:v>10.199999999999999</c:v>
                </c:pt>
                <c:pt idx="11762">
                  <c:v>7.6</c:v>
                </c:pt>
                <c:pt idx="11763">
                  <c:v>7.1</c:v>
                </c:pt>
                <c:pt idx="11764">
                  <c:v>6.9</c:v>
                </c:pt>
                <c:pt idx="11765">
                  <c:v>7.1</c:v>
                </c:pt>
                <c:pt idx="11766">
                  <c:v>6.7</c:v>
                </c:pt>
                <c:pt idx="11767">
                  <c:v>6.8</c:v>
                </c:pt>
                <c:pt idx="11768">
                  <c:v>6.3</c:v>
                </c:pt>
                <c:pt idx="11769">
                  <c:v>6.9</c:v>
                </c:pt>
                <c:pt idx="11770">
                  <c:v>7.5</c:v>
                </c:pt>
                <c:pt idx="11771">
                  <c:v>7.1</c:v>
                </c:pt>
                <c:pt idx="11772">
                  <c:v>7</c:v>
                </c:pt>
                <c:pt idx="11773">
                  <c:v>9.1</c:v>
                </c:pt>
                <c:pt idx="11774">
                  <c:v>7.7</c:v>
                </c:pt>
                <c:pt idx="11775">
                  <c:v>9.8000000000000007</c:v>
                </c:pt>
                <c:pt idx="11776">
                  <c:v>6.6</c:v>
                </c:pt>
                <c:pt idx="11777">
                  <c:v>9.3000000000000007</c:v>
                </c:pt>
                <c:pt idx="11778">
                  <c:v>10.4</c:v>
                </c:pt>
                <c:pt idx="11779">
                  <c:v>8.9</c:v>
                </c:pt>
                <c:pt idx="11780">
                  <c:v>6.4</c:v>
                </c:pt>
                <c:pt idx="11781">
                  <c:v>7.7</c:v>
                </c:pt>
                <c:pt idx="11782">
                  <c:v>6.8</c:v>
                </c:pt>
                <c:pt idx="11783">
                  <c:v>10.3</c:v>
                </c:pt>
                <c:pt idx="11784">
                  <c:v>10.5</c:v>
                </c:pt>
                <c:pt idx="11785">
                  <c:v>11.1</c:v>
                </c:pt>
                <c:pt idx="11786">
                  <c:v>8</c:v>
                </c:pt>
                <c:pt idx="11787">
                  <c:v>8.6</c:v>
                </c:pt>
                <c:pt idx="11788">
                  <c:v>9.4</c:v>
                </c:pt>
                <c:pt idx="11789">
                  <c:v>7.2</c:v>
                </c:pt>
                <c:pt idx="11790">
                  <c:v>6.4</c:v>
                </c:pt>
                <c:pt idx="11791">
                  <c:v>8.3000000000000007</c:v>
                </c:pt>
                <c:pt idx="11792">
                  <c:v>6.5</c:v>
                </c:pt>
                <c:pt idx="11793">
                  <c:v>9.6</c:v>
                </c:pt>
                <c:pt idx="11794">
                  <c:v>11.4</c:v>
                </c:pt>
                <c:pt idx="11795">
                  <c:v>9.8000000000000007</c:v>
                </c:pt>
                <c:pt idx="11796">
                  <c:v>10.5</c:v>
                </c:pt>
                <c:pt idx="11797">
                  <c:v>10.5</c:v>
                </c:pt>
                <c:pt idx="11798">
                  <c:v>9.3000000000000007</c:v>
                </c:pt>
                <c:pt idx="11799">
                  <c:v>8.8000000000000007</c:v>
                </c:pt>
                <c:pt idx="11800">
                  <c:v>9.3000000000000007</c:v>
                </c:pt>
                <c:pt idx="11801">
                  <c:v>6.6</c:v>
                </c:pt>
                <c:pt idx="11802">
                  <c:v>7.4</c:v>
                </c:pt>
                <c:pt idx="11803">
                  <c:v>7.2</c:v>
                </c:pt>
                <c:pt idx="11804">
                  <c:v>7.4</c:v>
                </c:pt>
                <c:pt idx="11805">
                  <c:v>7.7</c:v>
                </c:pt>
                <c:pt idx="11806">
                  <c:v>10.8</c:v>
                </c:pt>
                <c:pt idx="11807">
                  <c:v>9.8000000000000007</c:v>
                </c:pt>
                <c:pt idx="11808">
                  <c:v>9.6</c:v>
                </c:pt>
                <c:pt idx="11809">
                  <c:v>10.199999999999999</c:v>
                </c:pt>
                <c:pt idx="11810">
                  <c:v>9.4</c:v>
                </c:pt>
                <c:pt idx="11811">
                  <c:v>8.1</c:v>
                </c:pt>
                <c:pt idx="11812">
                  <c:v>8.9</c:v>
                </c:pt>
                <c:pt idx="11813">
                  <c:v>8.8000000000000007</c:v>
                </c:pt>
                <c:pt idx="11814">
                  <c:v>8.8000000000000007</c:v>
                </c:pt>
                <c:pt idx="11815">
                  <c:v>8.3000000000000007</c:v>
                </c:pt>
                <c:pt idx="11816">
                  <c:v>9.9</c:v>
                </c:pt>
                <c:pt idx="11817">
                  <c:v>7.2</c:v>
                </c:pt>
                <c:pt idx="11818">
                  <c:v>10.8</c:v>
                </c:pt>
                <c:pt idx="11819">
                  <c:v>10.9</c:v>
                </c:pt>
                <c:pt idx="11820">
                  <c:v>11.9</c:v>
                </c:pt>
                <c:pt idx="11821">
                  <c:v>8.4</c:v>
                </c:pt>
                <c:pt idx="11822">
                  <c:v>9.8000000000000007</c:v>
                </c:pt>
                <c:pt idx="11823">
                  <c:v>10.1</c:v>
                </c:pt>
                <c:pt idx="11824">
                  <c:v>9</c:v>
                </c:pt>
                <c:pt idx="11825">
                  <c:v>8.1</c:v>
                </c:pt>
                <c:pt idx="11826">
                  <c:v>7.3</c:v>
                </c:pt>
                <c:pt idx="11827">
                  <c:v>7.6</c:v>
                </c:pt>
                <c:pt idx="11828">
                  <c:v>9.1999999999999993</c:v>
                </c:pt>
                <c:pt idx="11829">
                  <c:v>6.6</c:v>
                </c:pt>
                <c:pt idx="11830">
                  <c:v>12.4</c:v>
                </c:pt>
                <c:pt idx="11831">
                  <c:v>9.9</c:v>
                </c:pt>
                <c:pt idx="11832">
                  <c:v>10.1</c:v>
                </c:pt>
                <c:pt idx="11833">
                  <c:v>11.4</c:v>
                </c:pt>
                <c:pt idx="11834">
                  <c:v>10.6</c:v>
                </c:pt>
                <c:pt idx="11835">
                  <c:v>8.5</c:v>
                </c:pt>
                <c:pt idx="11836">
                  <c:v>9.1</c:v>
                </c:pt>
                <c:pt idx="11837">
                  <c:v>9.1</c:v>
                </c:pt>
                <c:pt idx="11838">
                  <c:v>8.6999999999999993</c:v>
                </c:pt>
                <c:pt idx="11839">
                  <c:v>7.5</c:v>
                </c:pt>
                <c:pt idx="11840">
                  <c:v>8.8000000000000007</c:v>
                </c:pt>
                <c:pt idx="11841">
                  <c:v>14.9</c:v>
                </c:pt>
                <c:pt idx="11842">
                  <c:v>13.8</c:v>
                </c:pt>
                <c:pt idx="11843">
                  <c:v>16.899999999999999</c:v>
                </c:pt>
                <c:pt idx="11844">
                  <c:v>17.399999999999999</c:v>
                </c:pt>
                <c:pt idx="11845">
                  <c:v>17.399999999999999</c:v>
                </c:pt>
                <c:pt idx="11846">
                  <c:v>14.2</c:v>
                </c:pt>
                <c:pt idx="11847">
                  <c:v>14.7</c:v>
                </c:pt>
                <c:pt idx="11848">
                  <c:v>14.7</c:v>
                </c:pt>
                <c:pt idx="11849">
                  <c:v>13.2</c:v>
                </c:pt>
                <c:pt idx="11850">
                  <c:v>20.100000000000001</c:v>
                </c:pt>
                <c:pt idx="11851">
                  <c:v>14.5</c:v>
                </c:pt>
                <c:pt idx="11852">
                  <c:v>19.8</c:v>
                </c:pt>
                <c:pt idx="11853">
                  <c:v>18.8</c:v>
                </c:pt>
                <c:pt idx="11854">
                  <c:v>14.9</c:v>
                </c:pt>
                <c:pt idx="11855">
                  <c:v>8.5</c:v>
                </c:pt>
                <c:pt idx="11856">
                  <c:v>13.3</c:v>
                </c:pt>
                <c:pt idx="11857">
                  <c:v>12.1</c:v>
                </c:pt>
                <c:pt idx="11858">
                  <c:v>14.5</c:v>
                </c:pt>
                <c:pt idx="11859">
                  <c:v>31.7</c:v>
                </c:pt>
                <c:pt idx="11860">
                  <c:v>17.600000000000001</c:v>
                </c:pt>
                <c:pt idx="11861">
                  <c:v>13.5</c:v>
                </c:pt>
                <c:pt idx="11862">
                  <c:v>25</c:v>
                </c:pt>
                <c:pt idx="11863">
                  <c:v>22.4</c:v>
                </c:pt>
                <c:pt idx="11864">
                  <c:v>19.100000000000001</c:v>
                </c:pt>
                <c:pt idx="11865">
                  <c:v>19</c:v>
                </c:pt>
                <c:pt idx="11866">
                  <c:v>16.5</c:v>
                </c:pt>
                <c:pt idx="11867">
                  <c:v>15.5</c:v>
                </c:pt>
                <c:pt idx="11868">
                  <c:v>24.2</c:v>
                </c:pt>
                <c:pt idx="11869">
                  <c:v>17.600000000000001</c:v>
                </c:pt>
                <c:pt idx="11870">
                  <c:v>11.3</c:v>
                </c:pt>
                <c:pt idx="11871">
                  <c:v>8.6</c:v>
                </c:pt>
                <c:pt idx="11872">
                  <c:v>11.3</c:v>
                </c:pt>
                <c:pt idx="11873">
                  <c:v>20.100000000000001</c:v>
                </c:pt>
                <c:pt idx="11874">
                  <c:v>23.3</c:v>
                </c:pt>
                <c:pt idx="11875">
                  <c:v>17.600000000000001</c:v>
                </c:pt>
                <c:pt idx="11876">
                  <c:v>16</c:v>
                </c:pt>
                <c:pt idx="11877">
                  <c:v>16.600000000000001</c:v>
                </c:pt>
                <c:pt idx="11878">
                  <c:v>16.3</c:v>
                </c:pt>
                <c:pt idx="11879">
                  <c:v>14.5</c:v>
                </c:pt>
                <c:pt idx="11880">
                  <c:v>15.1</c:v>
                </c:pt>
                <c:pt idx="11881">
                  <c:v>13.5</c:v>
                </c:pt>
                <c:pt idx="11882">
                  <c:v>23.6</c:v>
                </c:pt>
                <c:pt idx="11883">
                  <c:v>11.9</c:v>
                </c:pt>
                <c:pt idx="11884">
                  <c:v>8.5</c:v>
                </c:pt>
                <c:pt idx="11885">
                  <c:v>11.4</c:v>
                </c:pt>
                <c:pt idx="11886">
                  <c:v>10.6</c:v>
                </c:pt>
                <c:pt idx="11887">
                  <c:v>8.3000000000000007</c:v>
                </c:pt>
                <c:pt idx="11888">
                  <c:v>12.5</c:v>
                </c:pt>
                <c:pt idx="11889">
                  <c:v>11.8</c:v>
                </c:pt>
                <c:pt idx="11890">
                  <c:v>10.4</c:v>
                </c:pt>
                <c:pt idx="11891">
                  <c:v>14.7</c:v>
                </c:pt>
                <c:pt idx="11892">
                  <c:v>12.4</c:v>
                </c:pt>
                <c:pt idx="11893">
                  <c:v>14.9</c:v>
                </c:pt>
                <c:pt idx="11894">
                  <c:v>11.5</c:v>
                </c:pt>
                <c:pt idx="11895">
                  <c:v>13.8</c:v>
                </c:pt>
                <c:pt idx="11896">
                  <c:v>12.5</c:v>
                </c:pt>
                <c:pt idx="11897">
                  <c:v>8</c:v>
                </c:pt>
                <c:pt idx="11898">
                  <c:v>13.2</c:v>
                </c:pt>
                <c:pt idx="11899">
                  <c:v>15.7</c:v>
                </c:pt>
                <c:pt idx="11900">
                  <c:v>15.2</c:v>
                </c:pt>
                <c:pt idx="11901">
                  <c:v>14.1</c:v>
                </c:pt>
                <c:pt idx="11902">
                  <c:v>16.2</c:v>
                </c:pt>
                <c:pt idx="11903">
                  <c:v>11.3</c:v>
                </c:pt>
                <c:pt idx="11904">
                  <c:v>13.2</c:v>
                </c:pt>
                <c:pt idx="11905">
                  <c:v>14.5</c:v>
                </c:pt>
                <c:pt idx="11906">
                  <c:v>7.9</c:v>
                </c:pt>
                <c:pt idx="11907">
                  <c:v>12.8</c:v>
                </c:pt>
                <c:pt idx="11908">
                  <c:v>9</c:v>
                </c:pt>
                <c:pt idx="11909">
                  <c:v>11.4</c:v>
                </c:pt>
                <c:pt idx="11910">
                  <c:v>29.7</c:v>
                </c:pt>
                <c:pt idx="11911">
                  <c:v>22.9</c:v>
                </c:pt>
                <c:pt idx="11912">
                  <c:v>18.2</c:v>
                </c:pt>
                <c:pt idx="11913">
                  <c:v>17.100000000000001</c:v>
                </c:pt>
                <c:pt idx="11914">
                  <c:v>16.3</c:v>
                </c:pt>
                <c:pt idx="11915">
                  <c:v>16.5</c:v>
                </c:pt>
                <c:pt idx="11916">
                  <c:v>16.7</c:v>
                </c:pt>
                <c:pt idx="11917">
                  <c:v>15</c:v>
                </c:pt>
                <c:pt idx="11918">
                  <c:v>14.2</c:v>
                </c:pt>
                <c:pt idx="11919">
                  <c:v>11.2</c:v>
                </c:pt>
                <c:pt idx="11920">
                  <c:v>7.5</c:v>
                </c:pt>
                <c:pt idx="11921">
                  <c:v>9.6</c:v>
                </c:pt>
                <c:pt idx="11922">
                  <c:v>12.8</c:v>
                </c:pt>
                <c:pt idx="11923">
                  <c:v>22.1</c:v>
                </c:pt>
                <c:pt idx="11924">
                  <c:v>17.100000000000001</c:v>
                </c:pt>
                <c:pt idx="11925">
                  <c:v>17.5</c:v>
                </c:pt>
                <c:pt idx="11926">
                  <c:v>12.4</c:v>
                </c:pt>
                <c:pt idx="11927">
                  <c:v>17.399999999999999</c:v>
                </c:pt>
                <c:pt idx="11928">
                  <c:v>19.7</c:v>
                </c:pt>
                <c:pt idx="11929">
                  <c:v>12.7</c:v>
                </c:pt>
                <c:pt idx="11930">
                  <c:v>16.8</c:v>
                </c:pt>
                <c:pt idx="11931">
                  <c:v>10.199999999999999</c:v>
                </c:pt>
                <c:pt idx="11932">
                  <c:v>7.4</c:v>
                </c:pt>
                <c:pt idx="11933">
                  <c:v>9.6999999999999993</c:v>
                </c:pt>
                <c:pt idx="11934">
                  <c:v>21.4</c:v>
                </c:pt>
                <c:pt idx="11935">
                  <c:v>24.5</c:v>
                </c:pt>
                <c:pt idx="11936">
                  <c:v>21.9</c:v>
                </c:pt>
                <c:pt idx="11937">
                  <c:v>22.3</c:v>
                </c:pt>
                <c:pt idx="11938">
                  <c:v>16.7</c:v>
                </c:pt>
                <c:pt idx="11939">
                  <c:v>18.899999999999999</c:v>
                </c:pt>
                <c:pt idx="11940">
                  <c:v>12.4</c:v>
                </c:pt>
                <c:pt idx="11941">
                  <c:v>9.4</c:v>
                </c:pt>
                <c:pt idx="11942">
                  <c:v>11.2</c:v>
                </c:pt>
                <c:pt idx="11943">
                  <c:v>13</c:v>
                </c:pt>
                <c:pt idx="11944">
                  <c:v>16.8</c:v>
                </c:pt>
                <c:pt idx="11945">
                  <c:v>18.399999999999999</c:v>
                </c:pt>
                <c:pt idx="11946">
                  <c:v>16.600000000000001</c:v>
                </c:pt>
                <c:pt idx="11947">
                  <c:v>20.100000000000001</c:v>
                </c:pt>
                <c:pt idx="11948">
                  <c:v>19.399999999999999</c:v>
                </c:pt>
                <c:pt idx="11949">
                  <c:v>21.8</c:v>
                </c:pt>
                <c:pt idx="11950">
                  <c:v>19.7</c:v>
                </c:pt>
                <c:pt idx="11951">
                  <c:v>15.6</c:v>
                </c:pt>
                <c:pt idx="11952">
                  <c:v>22.7</c:v>
                </c:pt>
                <c:pt idx="11953">
                  <c:v>11.3</c:v>
                </c:pt>
                <c:pt idx="11954">
                  <c:v>11.4</c:v>
                </c:pt>
                <c:pt idx="11955">
                  <c:v>12.9</c:v>
                </c:pt>
                <c:pt idx="11956">
                  <c:v>16.2</c:v>
                </c:pt>
                <c:pt idx="11957">
                  <c:v>25.2</c:v>
                </c:pt>
                <c:pt idx="11958">
                  <c:v>20.9</c:v>
                </c:pt>
                <c:pt idx="11959">
                  <c:v>29.7</c:v>
                </c:pt>
                <c:pt idx="11960">
                  <c:v>24.4</c:v>
                </c:pt>
                <c:pt idx="11961">
                  <c:v>18.399999999999999</c:v>
                </c:pt>
                <c:pt idx="11962">
                  <c:v>17.399999999999999</c:v>
                </c:pt>
                <c:pt idx="11963">
                  <c:v>17.600000000000001</c:v>
                </c:pt>
                <c:pt idx="11964">
                  <c:v>21.1</c:v>
                </c:pt>
                <c:pt idx="11965">
                  <c:v>12</c:v>
                </c:pt>
                <c:pt idx="11966">
                  <c:v>14.4</c:v>
                </c:pt>
                <c:pt idx="11967">
                  <c:v>32.4</c:v>
                </c:pt>
                <c:pt idx="11968">
                  <c:v>20.100000000000001</c:v>
                </c:pt>
                <c:pt idx="11969">
                  <c:v>18.899999999999999</c:v>
                </c:pt>
                <c:pt idx="11970">
                  <c:v>24.7</c:v>
                </c:pt>
                <c:pt idx="11971">
                  <c:v>20.9</c:v>
                </c:pt>
                <c:pt idx="11972">
                  <c:v>19.600000000000001</c:v>
                </c:pt>
                <c:pt idx="11973">
                  <c:v>25.6</c:v>
                </c:pt>
                <c:pt idx="11974">
                  <c:v>27.1</c:v>
                </c:pt>
                <c:pt idx="11975">
                  <c:v>16.2</c:v>
                </c:pt>
                <c:pt idx="11976">
                  <c:v>20.5</c:v>
                </c:pt>
                <c:pt idx="11977">
                  <c:v>21.8</c:v>
                </c:pt>
                <c:pt idx="11978">
                  <c:v>19.899999999999999</c:v>
                </c:pt>
                <c:pt idx="11979">
                  <c:v>13.8</c:v>
                </c:pt>
                <c:pt idx="11980">
                  <c:v>20.8</c:v>
                </c:pt>
                <c:pt idx="11981">
                  <c:v>18.2</c:v>
                </c:pt>
                <c:pt idx="11982">
                  <c:v>24.4</c:v>
                </c:pt>
                <c:pt idx="11983">
                  <c:v>27.2</c:v>
                </c:pt>
                <c:pt idx="11984">
                  <c:v>20.399999999999999</c:v>
                </c:pt>
                <c:pt idx="11985">
                  <c:v>18.7</c:v>
                </c:pt>
                <c:pt idx="11986">
                  <c:v>22.8</c:v>
                </c:pt>
                <c:pt idx="11987">
                  <c:v>19</c:v>
                </c:pt>
                <c:pt idx="11988">
                  <c:v>19.3</c:v>
                </c:pt>
                <c:pt idx="11989">
                  <c:v>19.7</c:v>
                </c:pt>
                <c:pt idx="11990">
                  <c:v>17.2</c:v>
                </c:pt>
              </c:numCache>
            </c:numRef>
          </c:xVal>
          <c:yVal>
            <c:numRef>
              <c:f>Blad1!$E$2:$E$11992</c:f>
              <c:numCache>
                <c:formatCode>General</c:formatCode>
                <c:ptCount val="1199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  <c:pt idx="1515">
                  <c:v>1517</c:v>
                </c:pt>
                <c:pt idx="1516">
                  <c:v>1518</c:v>
                </c:pt>
                <c:pt idx="1517">
                  <c:v>1519</c:v>
                </c:pt>
                <c:pt idx="1518">
                  <c:v>1520</c:v>
                </c:pt>
                <c:pt idx="1519">
                  <c:v>1521</c:v>
                </c:pt>
                <c:pt idx="1520">
                  <c:v>1522</c:v>
                </c:pt>
                <c:pt idx="1521">
                  <c:v>1523</c:v>
                </c:pt>
                <c:pt idx="1522">
                  <c:v>1524</c:v>
                </c:pt>
                <c:pt idx="1523">
                  <c:v>1525</c:v>
                </c:pt>
                <c:pt idx="1524">
                  <c:v>1526</c:v>
                </c:pt>
                <c:pt idx="1525">
                  <c:v>1527</c:v>
                </c:pt>
                <c:pt idx="1526">
                  <c:v>1528</c:v>
                </c:pt>
                <c:pt idx="1527">
                  <c:v>1529</c:v>
                </c:pt>
                <c:pt idx="1528">
                  <c:v>1530</c:v>
                </c:pt>
                <c:pt idx="1529">
                  <c:v>1531</c:v>
                </c:pt>
                <c:pt idx="1530">
                  <c:v>1532</c:v>
                </c:pt>
                <c:pt idx="1531">
                  <c:v>1533</c:v>
                </c:pt>
                <c:pt idx="1532">
                  <c:v>1534</c:v>
                </c:pt>
                <c:pt idx="1533">
                  <c:v>1535</c:v>
                </c:pt>
                <c:pt idx="1534">
                  <c:v>1536</c:v>
                </c:pt>
                <c:pt idx="1535">
                  <c:v>1537</c:v>
                </c:pt>
                <c:pt idx="1536">
                  <c:v>1538</c:v>
                </c:pt>
                <c:pt idx="1537">
                  <c:v>1539</c:v>
                </c:pt>
                <c:pt idx="1538">
                  <c:v>1540</c:v>
                </c:pt>
                <c:pt idx="1539">
                  <c:v>1541</c:v>
                </c:pt>
                <c:pt idx="1540">
                  <c:v>1542</c:v>
                </c:pt>
                <c:pt idx="1541">
                  <c:v>1543</c:v>
                </c:pt>
                <c:pt idx="1542">
                  <c:v>1544</c:v>
                </c:pt>
                <c:pt idx="1543">
                  <c:v>1545</c:v>
                </c:pt>
                <c:pt idx="1544">
                  <c:v>1546</c:v>
                </c:pt>
                <c:pt idx="1545">
                  <c:v>1547</c:v>
                </c:pt>
                <c:pt idx="1546">
                  <c:v>1548</c:v>
                </c:pt>
                <c:pt idx="1547">
                  <c:v>1549</c:v>
                </c:pt>
                <c:pt idx="1548">
                  <c:v>1550</c:v>
                </c:pt>
                <c:pt idx="1549">
                  <c:v>1551</c:v>
                </c:pt>
                <c:pt idx="1550">
                  <c:v>1552</c:v>
                </c:pt>
                <c:pt idx="1551">
                  <c:v>1553</c:v>
                </c:pt>
                <c:pt idx="1552">
                  <c:v>1554</c:v>
                </c:pt>
                <c:pt idx="1553">
                  <c:v>1555</c:v>
                </c:pt>
                <c:pt idx="1554">
                  <c:v>1556</c:v>
                </c:pt>
                <c:pt idx="1555">
                  <c:v>1557</c:v>
                </c:pt>
                <c:pt idx="1556">
                  <c:v>1558</c:v>
                </c:pt>
                <c:pt idx="1557">
                  <c:v>1559</c:v>
                </c:pt>
                <c:pt idx="1558">
                  <c:v>1560</c:v>
                </c:pt>
                <c:pt idx="1559">
                  <c:v>1561</c:v>
                </c:pt>
                <c:pt idx="1560">
                  <c:v>1562</c:v>
                </c:pt>
                <c:pt idx="1561">
                  <c:v>1563</c:v>
                </c:pt>
                <c:pt idx="1562">
                  <c:v>1564</c:v>
                </c:pt>
                <c:pt idx="1563">
                  <c:v>1565</c:v>
                </c:pt>
                <c:pt idx="1564">
                  <c:v>1566</c:v>
                </c:pt>
                <c:pt idx="1565">
                  <c:v>1567</c:v>
                </c:pt>
                <c:pt idx="1566">
                  <c:v>1568</c:v>
                </c:pt>
                <c:pt idx="1567">
                  <c:v>1569</c:v>
                </c:pt>
                <c:pt idx="1568">
                  <c:v>1570</c:v>
                </c:pt>
                <c:pt idx="1569">
                  <c:v>1571</c:v>
                </c:pt>
                <c:pt idx="1570">
                  <c:v>1572</c:v>
                </c:pt>
                <c:pt idx="1571">
                  <c:v>1573</c:v>
                </c:pt>
                <c:pt idx="1572">
                  <c:v>1574</c:v>
                </c:pt>
                <c:pt idx="1573">
                  <c:v>1575</c:v>
                </c:pt>
                <c:pt idx="1574">
                  <c:v>1576</c:v>
                </c:pt>
                <c:pt idx="1575">
                  <c:v>1577</c:v>
                </c:pt>
                <c:pt idx="1576">
                  <c:v>1578</c:v>
                </c:pt>
                <c:pt idx="1577">
                  <c:v>1579</c:v>
                </c:pt>
                <c:pt idx="1578">
                  <c:v>1580</c:v>
                </c:pt>
                <c:pt idx="1579">
                  <c:v>1581</c:v>
                </c:pt>
                <c:pt idx="1580">
                  <c:v>1582</c:v>
                </c:pt>
                <c:pt idx="1581">
                  <c:v>1583</c:v>
                </c:pt>
                <c:pt idx="1582">
                  <c:v>1584</c:v>
                </c:pt>
                <c:pt idx="1583">
                  <c:v>1585</c:v>
                </c:pt>
                <c:pt idx="1584">
                  <c:v>1586</c:v>
                </c:pt>
                <c:pt idx="1585">
                  <c:v>1587</c:v>
                </c:pt>
                <c:pt idx="1586">
                  <c:v>1588</c:v>
                </c:pt>
                <c:pt idx="1587">
                  <c:v>1589</c:v>
                </c:pt>
                <c:pt idx="1588">
                  <c:v>1590</c:v>
                </c:pt>
                <c:pt idx="1589">
                  <c:v>1591</c:v>
                </c:pt>
                <c:pt idx="1590">
                  <c:v>1592</c:v>
                </c:pt>
                <c:pt idx="1591">
                  <c:v>1593</c:v>
                </c:pt>
                <c:pt idx="1592">
                  <c:v>1594</c:v>
                </c:pt>
                <c:pt idx="1593">
                  <c:v>1595</c:v>
                </c:pt>
                <c:pt idx="1594">
                  <c:v>1596</c:v>
                </c:pt>
                <c:pt idx="1595">
                  <c:v>1597</c:v>
                </c:pt>
                <c:pt idx="1596">
                  <c:v>1598</c:v>
                </c:pt>
                <c:pt idx="1597">
                  <c:v>1599</c:v>
                </c:pt>
                <c:pt idx="1598">
                  <c:v>1600</c:v>
                </c:pt>
                <c:pt idx="1599">
                  <c:v>1601</c:v>
                </c:pt>
                <c:pt idx="1600">
                  <c:v>1602</c:v>
                </c:pt>
                <c:pt idx="1601">
                  <c:v>1603</c:v>
                </c:pt>
                <c:pt idx="1602">
                  <c:v>1604</c:v>
                </c:pt>
                <c:pt idx="1603">
                  <c:v>1605</c:v>
                </c:pt>
                <c:pt idx="1604">
                  <c:v>1606</c:v>
                </c:pt>
                <c:pt idx="1605">
                  <c:v>1607</c:v>
                </c:pt>
                <c:pt idx="1606">
                  <c:v>1608</c:v>
                </c:pt>
                <c:pt idx="1607">
                  <c:v>1609</c:v>
                </c:pt>
                <c:pt idx="1608">
                  <c:v>1610</c:v>
                </c:pt>
                <c:pt idx="1609">
                  <c:v>1611</c:v>
                </c:pt>
                <c:pt idx="1610">
                  <c:v>1612</c:v>
                </c:pt>
                <c:pt idx="1611">
                  <c:v>1613</c:v>
                </c:pt>
                <c:pt idx="1612">
                  <c:v>1614</c:v>
                </c:pt>
                <c:pt idx="1613">
                  <c:v>1615</c:v>
                </c:pt>
                <c:pt idx="1614">
                  <c:v>1616</c:v>
                </c:pt>
                <c:pt idx="1615">
                  <c:v>1617</c:v>
                </c:pt>
                <c:pt idx="1616">
                  <c:v>1618</c:v>
                </c:pt>
                <c:pt idx="1617">
                  <c:v>1619</c:v>
                </c:pt>
                <c:pt idx="1618">
                  <c:v>1620</c:v>
                </c:pt>
                <c:pt idx="1619">
                  <c:v>1621</c:v>
                </c:pt>
                <c:pt idx="1620">
                  <c:v>1622</c:v>
                </c:pt>
                <c:pt idx="1621">
                  <c:v>1623</c:v>
                </c:pt>
                <c:pt idx="1622">
                  <c:v>1624</c:v>
                </c:pt>
                <c:pt idx="1623">
                  <c:v>1625</c:v>
                </c:pt>
                <c:pt idx="1624">
                  <c:v>1626</c:v>
                </c:pt>
                <c:pt idx="1625">
                  <c:v>1627</c:v>
                </c:pt>
                <c:pt idx="1626">
                  <c:v>1628</c:v>
                </c:pt>
                <c:pt idx="1627">
                  <c:v>1629</c:v>
                </c:pt>
                <c:pt idx="1628">
                  <c:v>1630</c:v>
                </c:pt>
                <c:pt idx="1629">
                  <c:v>1631</c:v>
                </c:pt>
                <c:pt idx="1630">
                  <c:v>1632</c:v>
                </c:pt>
                <c:pt idx="1631">
                  <c:v>1633</c:v>
                </c:pt>
                <c:pt idx="1632">
                  <c:v>1634</c:v>
                </c:pt>
                <c:pt idx="1633">
                  <c:v>1635</c:v>
                </c:pt>
                <c:pt idx="1634">
                  <c:v>1636</c:v>
                </c:pt>
                <c:pt idx="1635">
                  <c:v>1637</c:v>
                </c:pt>
                <c:pt idx="1636">
                  <c:v>1638</c:v>
                </c:pt>
                <c:pt idx="1637">
                  <c:v>1639</c:v>
                </c:pt>
                <c:pt idx="1638">
                  <c:v>1640</c:v>
                </c:pt>
                <c:pt idx="1639">
                  <c:v>1641</c:v>
                </c:pt>
                <c:pt idx="1640">
                  <c:v>1642</c:v>
                </c:pt>
                <c:pt idx="1641">
                  <c:v>1643</c:v>
                </c:pt>
                <c:pt idx="1642">
                  <c:v>1644</c:v>
                </c:pt>
                <c:pt idx="1643">
                  <c:v>1645</c:v>
                </c:pt>
                <c:pt idx="1644">
                  <c:v>1646</c:v>
                </c:pt>
                <c:pt idx="1645">
                  <c:v>1647</c:v>
                </c:pt>
                <c:pt idx="1646">
                  <c:v>1648</c:v>
                </c:pt>
                <c:pt idx="1647">
                  <c:v>1649</c:v>
                </c:pt>
                <c:pt idx="1648">
                  <c:v>1650</c:v>
                </c:pt>
                <c:pt idx="1649">
                  <c:v>1651</c:v>
                </c:pt>
                <c:pt idx="1650">
                  <c:v>1652</c:v>
                </c:pt>
                <c:pt idx="1651">
                  <c:v>1653</c:v>
                </c:pt>
                <c:pt idx="1652">
                  <c:v>1654</c:v>
                </c:pt>
                <c:pt idx="1653">
                  <c:v>1655</c:v>
                </c:pt>
                <c:pt idx="1654">
                  <c:v>1656</c:v>
                </c:pt>
                <c:pt idx="1655">
                  <c:v>1657</c:v>
                </c:pt>
                <c:pt idx="1656">
                  <c:v>1658</c:v>
                </c:pt>
                <c:pt idx="1657">
                  <c:v>1659</c:v>
                </c:pt>
                <c:pt idx="1658">
                  <c:v>1660</c:v>
                </c:pt>
                <c:pt idx="1659">
                  <c:v>1661</c:v>
                </c:pt>
                <c:pt idx="1660">
                  <c:v>1662</c:v>
                </c:pt>
                <c:pt idx="1661">
                  <c:v>1663</c:v>
                </c:pt>
                <c:pt idx="1662">
                  <c:v>1664</c:v>
                </c:pt>
                <c:pt idx="1663">
                  <c:v>1665</c:v>
                </c:pt>
                <c:pt idx="1664">
                  <c:v>1666</c:v>
                </c:pt>
                <c:pt idx="1665">
                  <c:v>1667</c:v>
                </c:pt>
                <c:pt idx="1666">
                  <c:v>1668</c:v>
                </c:pt>
                <c:pt idx="1667">
                  <c:v>1669</c:v>
                </c:pt>
                <c:pt idx="1668">
                  <c:v>1670</c:v>
                </c:pt>
                <c:pt idx="1669">
                  <c:v>1671</c:v>
                </c:pt>
                <c:pt idx="1670">
                  <c:v>1672</c:v>
                </c:pt>
                <c:pt idx="1671">
                  <c:v>1673</c:v>
                </c:pt>
                <c:pt idx="1672">
                  <c:v>1674</c:v>
                </c:pt>
                <c:pt idx="1673">
                  <c:v>1675</c:v>
                </c:pt>
                <c:pt idx="1674">
                  <c:v>1676</c:v>
                </c:pt>
                <c:pt idx="1675">
                  <c:v>1677</c:v>
                </c:pt>
                <c:pt idx="1676">
                  <c:v>1678</c:v>
                </c:pt>
                <c:pt idx="1677">
                  <c:v>1679</c:v>
                </c:pt>
                <c:pt idx="1678">
                  <c:v>1680</c:v>
                </c:pt>
                <c:pt idx="1679">
                  <c:v>1681</c:v>
                </c:pt>
                <c:pt idx="1680">
                  <c:v>1682</c:v>
                </c:pt>
                <c:pt idx="1681">
                  <c:v>1683</c:v>
                </c:pt>
                <c:pt idx="1682">
                  <c:v>1684</c:v>
                </c:pt>
                <c:pt idx="1683">
                  <c:v>1685</c:v>
                </c:pt>
                <c:pt idx="1684">
                  <c:v>1686</c:v>
                </c:pt>
                <c:pt idx="1685">
                  <c:v>1687</c:v>
                </c:pt>
                <c:pt idx="1686">
                  <c:v>1688</c:v>
                </c:pt>
                <c:pt idx="1687">
                  <c:v>1689</c:v>
                </c:pt>
                <c:pt idx="1688">
                  <c:v>1690</c:v>
                </c:pt>
                <c:pt idx="1689">
                  <c:v>1691</c:v>
                </c:pt>
                <c:pt idx="1690">
                  <c:v>1692</c:v>
                </c:pt>
                <c:pt idx="1691">
                  <c:v>1693</c:v>
                </c:pt>
                <c:pt idx="1692">
                  <c:v>1694</c:v>
                </c:pt>
                <c:pt idx="1693">
                  <c:v>1695</c:v>
                </c:pt>
                <c:pt idx="1694">
                  <c:v>1696</c:v>
                </c:pt>
                <c:pt idx="1695">
                  <c:v>1697</c:v>
                </c:pt>
                <c:pt idx="1696">
                  <c:v>1698</c:v>
                </c:pt>
                <c:pt idx="1697">
                  <c:v>1699</c:v>
                </c:pt>
                <c:pt idx="1698">
                  <c:v>1700</c:v>
                </c:pt>
                <c:pt idx="1699">
                  <c:v>1701</c:v>
                </c:pt>
                <c:pt idx="1700">
                  <c:v>1702</c:v>
                </c:pt>
                <c:pt idx="1701">
                  <c:v>1703</c:v>
                </c:pt>
                <c:pt idx="1702">
                  <c:v>1704</c:v>
                </c:pt>
                <c:pt idx="1703">
                  <c:v>1705</c:v>
                </c:pt>
                <c:pt idx="1704">
                  <c:v>1706</c:v>
                </c:pt>
                <c:pt idx="1705">
                  <c:v>1707</c:v>
                </c:pt>
                <c:pt idx="1706">
                  <c:v>1708</c:v>
                </c:pt>
                <c:pt idx="1707">
                  <c:v>1709</c:v>
                </c:pt>
                <c:pt idx="1708">
                  <c:v>1710</c:v>
                </c:pt>
                <c:pt idx="1709">
                  <c:v>1711</c:v>
                </c:pt>
                <c:pt idx="1710">
                  <c:v>1712</c:v>
                </c:pt>
                <c:pt idx="1711">
                  <c:v>1713</c:v>
                </c:pt>
                <c:pt idx="1712">
                  <c:v>1714</c:v>
                </c:pt>
                <c:pt idx="1713">
                  <c:v>1715</c:v>
                </c:pt>
                <c:pt idx="1714">
                  <c:v>1716</c:v>
                </c:pt>
                <c:pt idx="1715">
                  <c:v>1717</c:v>
                </c:pt>
                <c:pt idx="1716">
                  <c:v>1718</c:v>
                </c:pt>
                <c:pt idx="1717">
                  <c:v>1719</c:v>
                </c:pt>
                <c:pt idx="1718">
                  <c:v>1720</c:v>
                </c:pt>
                <c:pt idx="1719">
                  <c:v>1721</c:v>
                </c:pt>
                <c:pt idx="1720">
                  <c:v>1722</c:v>
                </c:pt>
                <c:pt idx="1721">
                  <c:v>1723</c:v>
                </c:pt>
                <c:pt idx="1722">
                  <c:v>1724</c:v>
                </c:pt>
                <c:pt idx="1723">
                  <c:v>1725</c:v>
                </c:pt>
                <c:pt idx="1724">
                  <c:v>1726</c:v>
                </c:pt>
                <c:pt idx="1725">
                  <c:v>1727</c:v>
                </c:pt>
                <c:pt idx="1726">
                  <c:v>1728</c:v>
                </c:pt>
                <c:pt idx="1727">
                  <c:v>1729</c:v>
                </c:pt>
                <c:pt idx="1728">
                  <c:v>1730</c:v>
                </c:pt>
                <c:pt idx="1729">
                  <c:v>1731</c:v>
                </c:pt>
                <c:pt idx="1730">
                  <c:v>1732</c:v>
                </c:pt>
                <c:pt idx="1731">
                  <c:v>1733</c:v>
                </c:pt>
                <c:pt idx="1732">
                  <c:v>1734</c:v>
                </c:pt>
                <c:pt idx="1733">
                  <c:v>1735</c:v>
                </c:pt>
                <c:pt idx="1734">
                  <c:v>1736</c:v>
                </c:pt>
                <c:pt idx="1735">
                  <c:v>1737</c:v>
                </c:pt>
                <c:pt idx="1736">
                  <c:v>1738</c:v>
                </c:pt>
                <c:pt idx="1737">
                  <c:v>1739</c:v>
                </c:pt>
                <c:pt idx="1738">
                  <c:v>1740</c:v>
                </c:pt>
                <c:pt idx="1739">
                  <c:v>1741</c:v>
                </c:pt>
                <c:pt idx="1740">
                  <c:v>1742</c:v>
                </c:pt>
                <c:pt idx="1741">
                  <c:v>1743</c:v>
                </c:pt>
                <c:pt idx="1742">
                  <c:v>1744</c:v>
                </c:pt>
                <c:pt idx="1743">
                  <c:v>1745</c:v>
                </c:pt>
                <c:pt idx="1744">
                  <c:v>1746</c:v>
                </c:pt>
                <c:pt idx="1745">
                  <c:v>1747</c:v>
                </c:pt>
                <c:pt idx="1746">
                  <c:v>1748</c:v>
                </c:pt>
                <c:pt idx="1747">
                  <c:v>1749</c:v>
                </c:pt>
                <c:pt idx="1748">
                  <c:v>1750</c:v>
                </c:pt>
                <c:pt idx="1749">
                  <c:v>1751</c:v>
                </c:pt>
                <c:pt idx="1750">
                  <c:v>1752</c:v>
                </c:pt>
                <c:pt idx="1751">
                  <c:v>1753</c:v>
                </c:pt>
                <c:pt idx="1752">
                  <c:v>1754</c:v>
                </c:pt>
                <c:pt idx="1753">
                  <c:v>1755</c:v>
                </c:pt>
                <c:pt idx="1754">
                  <c:v>1756</c:v>
                </c:pt>
                <c:pt idx="1755">
                  <c:v>1757</c:v>
                </c:pt>
                <c:pt idx="1756">
                  <c:v>1758</c:v>
                </c:pt>
                <c:pt idx="1757">
                  <c:v>1759</c:v>
                </c:pt>
                <c:pt idx="1758">
                  <c:v>1760</c:v>
                </c:pt>
                <c:pt idx="1759">
                  <c:v>1761</c:v>
                </c:pt>
                <c:pt idx="1760">
                  <c:v>1762</c:v>
                </c:pt>
                <c:pt idx="1761">
                  <c:v>1763</c:v>
                </c:pt>
                <c:pt idx="1762">
                  <c:v>1764</c:v>
                </c:pt>
                <c:pt idx="1763">
                  <c:v>1765</c:v>
                </c:pt>
                <c:pt idx="1764">
                  <c:v>1766</c:v>
                </c:pt>
                <c:pt idx="1765">
                  <c:v>1767</c:v>
                </c:pt>
                <c:pt idx="1766">
                  <c:v>1768</c:v>
                </c:pt>
                <c:pt idx="1767">
                  <c:v>1769</c:v>
                </c:pt>
                <c:pt idx="1768">
                  <c:v>1770</c:v>
                </c:pt>
                <c:pt idx="1769">
                  <c:v>1771</c:v>
                </c:pt>
                <c:pt idx="1770">
                  <c:v>1772</c:v>
                </c:pt>
                <c:pt idx="1771">
                  <c:v>1773</c:v>
                </c:pt>
                <c:pt idx="1772">
                  <c:v>1774</c:v>
                </c:pt>
                <c:pt idx="1773">
                  <c:v>1775</c:v>
                </c:pt>
                <c:pt idx="1774">
                  <c:v>1776</c:v>
                </c:pt>
                <c:pt idx="1775">
                  <c:v>1777</c:v>
                </c:pt>
                <c:pt idx="1776">
                  <c:v>1778</c:v>
                </c:pt>
                <c:pt idx="1777">
                  <c:v>1779</c:v>
                </c:pt>
                <c:pt idx="1778">
                  <c:v>1780</c:v>
                </c:pt>
                <c:pt idx="1779">
                  <c:v>1781</c:v>
                </c:pt>
                <c:pt idx="1780">
                  <c:v>1782</c:v>
                </c:pt>
                <c:pt idx="1781">
                  <c:v>1783</c:v>
                </c:pt>
                <c:pt idx="1782">
                  <c:v>1784</c:v>
                </c:pt>
                <c:pt idx="1783">
                  <c:v>1785</c:v>
                </c:pt>
                <c:pt idx="1784">
                  <c:v>1786</c:v>
                </c:pt>
                <c:pt idx="1785">
                  <c:v>1787</c:v>
                </c:pt>
                <c:pt idx="1786">
                  <c:v>1788</c:v>
                </c:pt>
                <c:pt idx="1787">
                  <c:v>1789</c:v>
                </c:pt>
                <c:pt idx="1788">
                  <c:v>1790</c:v>
                </c:pt>
                <c:pt idx="1789">
                  <c:v>1791</c:v>
                </c:pt>
                <c:pt idx="1790">
                  <c:v>1792</c:v>
                </c:pt>
                <c:pt idx="1791">
                  <c:v>1793</c:v>
                </c:pt>
                <c:pt idx="1792">
                  <c:v>1794</c:v>
                </c:pt>
                <c:pt idx="1793">
                  <c:v>1795</c:v>
                </c:pt>
                <c:pt idx="1794">
                  <c:v>1796</c:v>
                </c:pt>
                <c:pt idx="1795">
                  <c:v>1797</c:v>
                </c:pt>
                <c:pt idx="1796">
                  <c:v>1798</c:v>
                </c:pt>
                <c:pt idx="1797">
                  <c:v>1799</c:v>
                </c:pt>
                <c:pt idx="1798">
                  <c:v>1800</c:v>
                </c:pt>
                <c:pt idx="1799">
                  <c:v>1801</c:v>
                </c:pt>
                <c:pt idx="1800">
                  <c:v>1802</c:v>
                </c:pt>
                <c:pt idx="1801">
                  <c:v>1803</c:v>
                </c:pt>
                <c:pt idx="1802">
                  <c:v>1804</c:v>
                </c:pt>
                <c:pt idx="1803">
                  <c:v>1805</c:v>
                </c:pt>
                <c:pt idx="1804">
                  <c:v>1806</c:v>
                </c:pt>
                <c:pt idx="1805">
                  <c:v>1807</c:v>
                </c:pt>
                <c:pt idx="1806">
                  <c:v>1808</c:v>
                </c:pt>
                <c:pt idx="1807">
                  <c:v>1809</c:v>
                </c:pt>
                <c:pt idx="1808">
                  <c:v>1810</c:v>
                </c:pt>
                <c:pt idx="1809">
                  <c:v>1811</c:v>
                </c:pt>
                <c:pt idx="1810">
                  <c:v>1812</c:v>
                </c:pt>
                <c:pt idx="1811">
                  <c:v>1813</c:v>
                </c:pt>
                <c:pt idx="1812">
                  <c:v>1814</c:v>
                </c:pt>
                <c:pt idx="1813">
                  <c:v>1815</c:v>
                </c:pt>
                <c:pt idx="1814">
                  <c:v>1816</c:v>
                </c:pt>
                <c:pt idx="1815">
                  <c:v>1817</c:v>
                </c:pt>
                <c:pt idx="1816">
                  <c:v>1818</c:v>
                </c:pt>
                <c:pt idx="1817">
                  <c:v>1819</c:v>
                </c:pt>
                <c:pt idx="1818">
                  <c:v>1820</c:v>
                </c:pt>
                <c:pt idx="1819">
                  <c:v>1821</c:v>
                </c:pt>
                <c:pt idx="1820">
                  <c:v>1822</c:v>
                </c:pt>
                <c:pt idx="1821">
                  <c:v>1823</c:v>
                </c:pt>
                <c:pt idx="1822">
                  <c:v>1824</c:v>
                </c:pt>
                <c:pt idx="1823">
                  <c:v>1825</c:v>
                </c:pt>
                <c:pt idx="1824">
                  <c:v>1826</c:v>
                </c:pt>
                <c:pt idx="1825">
                  <c:v>1827</c:v>
                </c:pt>
                <c:pt idx="1826">
                  <c:v>1828</c:v>
                </c:pt>
                <c:pt idx="1827">
                  <c:v>1829</c:v>
                </c:pt>
                <c:pt idx="1828">
                  <c:v>1830</c:v>
                </c:pt>
                <c:pt idx="1829">
                  <c:v>1831</c:v>
                </c:pt>
                <c:pt idx="1830">
                  <c:v>1832</c:v>
                </c:pt>
                <c:pt idx="1831">
                  <c:v>1833</c:v>
                </c:pt>
                <c:pt idx="1832">
                  <c:v>1834</c:v>
                </c:pt>
                <c:pt idx="1833">
                  <c:v>1835</c:v>
                </c:pt>
                <c:pt idx="1834">
                  <c:v>1836</c:v>
                </c:pt>
                <c:pt idx="1835">
                  <c:v>1837</c:v>
                </c:pt>
                <c:pt idx="1836">
                  <c:v>1838</c:v>
                </c:pt>
                <c:pt idx="1837">
                  <c:v>1839</c:v>
                </c:pt>
                <c:pt idx="1838">
                  <c:v>1840</c:v>
                </c:pt>
                <c:pt idx="1839">
                  <c:v>1841</c:v>
                </c:pt>
                <c:pt idx="1840">
                  <c:v>1842</c:v>
                </c:pt>
                <c:pt idx="1841">
                  <c:v>1843</c:v>
                </c:pt>
                <c:pt idx="1842">
                  <c:v>1844</c:v>
                </c:pt>
                <c:pt idx="1843">
                  <c:v>1845</c:v>
                </c:pt>
                <c:pt idx="1844">
                  <c:v>1846</c:v>
                </c:pt>
                <c:pt idx="1845">
                  <c:v>1847</c:v>
                </c:pt>
                <c:pt idx="1846">
                  <c:v>1848</c:v>
                </c:pt>
                <c:pt idx="1847">
                  <c:v>1849</c:v>
                </c:pt>
                <c:pt idx="1848">
                  <c:v>1850</c:v>
                </c:pt>
                <c:pt idx="1849">
                  <c:v>1851</c:v>
                </c:pt>
                <c:pt idx="1850">
                  <c:v>1852</c:v>
                </c:pt>
                <c:pt idx="1851">
                  <c:v>1853</c:v>
                </c:pt>
                <c:pt idx="1852">
                  <c:v>1854</c:v>
                </c:pt>
                <c:pt idx="1853">
                  <c:v>1855</c:v>
                </c:pt>
                <c:pt idx="1854">
                  <c:v>1856</c:v>
                </c:pt>
                <c:pt idx="1855">
                  <c:v>1857</c:v>
                </c:pt>
                <c:pt idx="1856">
                  <c:v>1858</c:v>
                </c:pt>
                <c:pt idx="1857">
                  <c:v>1859</c:v>
                </c:pt>
                <c:pt idx="1858">
                  <c:v>1860</c:v>
                </c:pt>
                <c:pt idx="1859">
                  <c:v>1861</c:v>
                </c:pt>
                <c:pt idx="1860">
                  <c:v>1862</c:v>
                </c:pt>
                <c:pt idx="1861">
                  <c:v>1863</c:v>
                </c:pt>
                <c:pt idx="1862">
                  <c:v>1864</c:v>
                </c:pt>
                <c:pt idx="1863">
                  <c:v>1865</c:v>
                </c:pt>
                <c:pt idx="1864">
                  <c:v>1866</c:v>
                </c:pt>
                <c:pt idx="1865">
                  <c:v>1867</c:v>
                </c:pt>
                <c:pt idx="1866">
                  <c:v>1868</c:v>
                </c:pt>
                <c:pt idx="1867">
                  <c:v>1869</c:v>
                </c:pt>
                <c:pt idx="1868">
                  <c:v>1870</c:v>
                </c:pt>
                <c:pt idx="1869">
                  <c:v>1871</c:v>
                </c:pt>
                <c:pt idx="1870">
                  <c:v>1872</c:v>
                </c:pt>
                <c:pt idx="1871">
                  <c:v>1873</c:v>
                </c:pt>
                <c:pt idx="1872">
                  <c:v>1874</c:v>
                </c:pt>
                <c:pt idx="1873">
                  <c:v>1875</c:v>
                </c:pt>
                <c:pt idx="1874">
                  <c:v>1876</c:v>
                </c:pt>
                <c:pt idx="1875">
                  <c:v>1877</c:v>
                </c:pt>
                <c:pt idx="1876">
                  <c:v>1878</c:v>
                </c:pt>
                <c:pt idx="1877">
                  <c:v>1879</c:v>
                </c:pt>
                <c:pt idx="1878">
                  <c:v>1880</c:v>
                </c:pt>
                <c:pt idx="1879">
                  <c:v>1881</c:v>
                </c:pt>
                <c:pt idx="1880">
                  <c:v>1882</c:v>
                </c:pt>
                <c:pt idx="1881">
                  <c:v>1883</c:v>
                </c:pt>
                <c:pt idx="1882">
                  <c:v>1884</c:v>
                </c:pt>
                <c:pt idx="1883">
                  <c:v>1885</c:v>
                </c:pt>
                <c:pt idx="1884">
                  <c:v>1886</c:v>
                </c:pt>
                <c:pt idx="1885">
                  <c:v>1887</c:v>
                </c:pt>
                <c:pt idx="1886">
                  <c:v>1888</c:v>
                </c:pt>
                <c:pt idx="1887">
                  <c:v>1889</c:v>
                </c:pt>
                <c:pt idx="1888">
                  <c:v>1890</c:v>
                </c:pt>
                <c:pt idx="1889">
                  <c:v>1891</c:v>
                </c:pt>
                <c:pt idx="1890">
                  <c:v>1892</c:v>
                </c:pt>
                <c:pt idx="1891">
                  <c:v>1893</c:v>
                </c:pt>
                <c:pt idx="1892">
                  <c:v>1894</c:v>
                </c:pt>
                <c:pt idx="1893">
                  <c:v>1895</c:v>
                </c:pt>
                <c:pt idx="1894">
                  <c:v>1896</c:v>
                </c:pt>
                <c:pt idx="1895">
                  <c:v>1897</c:v>
                </c:pt>
                <c:pt idx="1896">
                  <c:v>1898</c:v>
                </c:pt>
                <c:pt idx="1897">
                  <c:v>1899</c:v>
                </c:pt>
                <c:pt idx="1898">
                  <c:v>1900</c:v>
                </c:pt>
                <c:pt idx="1899">
                  <c:v>1901</c:v>
                </c:pt>
                <c:pt idx="1900">
                  <c:v>1902</c:v>
                </c:pt>
                <c:pt idx="1901">
                  <c:v>1903</c:v>
                </c:pt>
                <c:pt idx="1902">
                  <c:v>1904</c:v>
                </c:pt>
                <c:pt idx="1903">
                  <c:v>1905</c:v>
                </c:pt>
                <c:pt idx="1904">
                  <c:v>1906</c:v>
                </c:pt>
                <c:pt idx="1905">
                  <c:v>1907</c:v>
                </c:pt>
                <c:pt idx="1906">
                  <c:v>1908</c:v>
                </c:pt>
                <c:pt idx="1907">
                  <c:v>1909</c:v>
                </c:pt>
                <c:pt idx="1908">
                  <c:v>1910</c:v>
                </c:pt>
                <c:pt idx="1909">
                  <c:v>1911</c:v>
                </c:pt>
                <c:pt idx="1910">
                  <c:v>1912</c:v>
                </c:pt>
                <c:pt idx="1911">
                  <c:v>1913</c:v>
                </c:pt>
                <c:pt idx="1912">
                  <c:v>1914</c:v>
                </c:pt>
                <c:pt idx="1913">
                  <c:v>1915</c:v>
                </c:pt>
                <c:pt idx="1914">
                  <c:v>1916</c:v>
                </c:pt>
                <c:pt idx="1915">
                  <c:v>1917</c:v>
                </c:pt>
                <c:pt idx="1916">
                  <c:v>1918</c:v>
                </c:pt>
                <c:pt idx="1917">
                  <c:v>1919</c:v>
                </c:pt>
                <c:pt idx="1918">
                  <c:v>1920</c:v>
                </c:pt>
                <c:pt idx="1919">
                  <c:v>1921</c:v>
                </c:pt>
                <c:pt idx="1920">
                  <c:v>1922</c:v>
                </c:pt>
                <c:pt idx="1921">
                  <c:v>1923</c:v>
                </c:pt>
                <c:pt idx="1922">
                  <c:v>1924</c:v>
                </c:pt>
                <c:pt idx="1923">
                  <c:v>1925</c:v>
                </c:pt>
                <c:pt idx="1924">
                  <c:v>1926</c:v>
                </c:pt>
                <c:pt idx="1925">
                  <c:v>1927</c:v>
                </c:pt>
                <c:pt idx="1926">
                  <c:v>1928</c:v>
                </c:pt>
                <c:pt idx="1927">
                  <c:v>1929</c:v>
                </c:pt>
                <c:pt idx="1928">
                  <c:v>1930</c:v>
                </c:pt>
                <c:pt idx="1929">
                  <c:v>1931</c:v>
                </c:pt>
                <c:pt idx="1930">
                  <c:v>1932</c:v>
                </c:pt>
                <c:pt idx="1931">
                  <c:v>1933</c:v>
                </c:pt>
                <c:pt idx="1932">
                  <c:v>1934</c:v>
                </c:pt>
                <c:pt idx="1933">
                  <c:v>1935</c:v>
                </c:pt>
                <c:pt idx="1934">
                  <c:v>1936</c:v>
                </c:pt>
                <c:pt idx="1935">
                  <c:v>1937</c:v>
                </c:pt>
                <c:pt idx="1936">
                  <c:v>1938</c:v>
                </c:pt>
                <c:pt idx="1937">
                  <c:v>1939</c:v>
                </c:pt>
                <c:pt idx="1938">
                  <c:v>1940</c:v>
                </c:pt>
                <c:pt idx="1939">
                  <c:v>1941</c:v>
                </c:pt>
                <c:pt idx="1940">
                  <c:v>1942</c:v>
                </c:pt>
                <c:pt idx="1941">
                  <c:v>1943</c:v>
                </c:pt>
                <c:pt idx="1942">
                  <c:v>1944</c:v>
                </c:pt>
                <c:pt idx="1943">
                  <c:v>1945</c:v>
                </c:pt>
                <c:pt idx="1944">
                  <c:v>1946</c:v>
                </c:pt>
                <c:pt idx="1945">
                  <c:v>1947</c:v>
                </c:pt>
                <c:pt idx="1946">
                  <c:v>1948</c:v>
                </c:pt>
                <c:pt idx="1947">
                  <c:v>1949</c:v>
                </c:pt>
                <c:pt idx="1948">
                  <c:v>1950</c:v>
                </c:pt>
                <c:pt idx="1949">
                  <c:v>1951</c:v>
                </c:pt>
                <c:pt idx="1950">
                  <c:v>1952</c:v>
                </c:pt>
                <c:pt idx="1951">
                  <c:v>1953</c:v>
                </c:pt>
                <c:pt idx="1952">
                  <c:v>1954</c:v>
                </c:pt>
                <c:pt idx="1953">
                  <c:v>1955</c:v>
                </c:pt>
                <c:pt idx="1954">
                  <c:v>1956</c:v>
                </c:pt>
                <c:pt idx="1955">
                  <c:v>1957</c:v>
                </c:pt>
                <c:pt idx="1956">
                  <c:v>1958</c:v>
                </c:pt>
                <c:pt idx="1957">
                  <c:v>1959</c:v>
                </c:pt>
                <c:pt idx="1958">
                  <c:v>1960</c:v>
                </c:pt>
                <c:pt idx="1959">
                  <c:v>1961</c:v>
                </c:pt>
                <c:pt idx="1960">
                  <c:v>1962</c:v>
                </c:pt>
                <c:pt idx="1961">
                  <c:v>1963</c:v>
                </c:pt>
                <c:pt idx="1962">
                  <c:v>1964</c:v>
                </c:pt>
                <c:pt idx="1963">
                  <c:v>1965</c:v>
                </c:pt>
                <c:pt idx="1964">
                  <c:v>1966</c:v>
                </c:pt>
                <c:pt idx="1965">
                  <c:v>1967</c:v>
                </c:pt>
                <c:pt idx="1966">
                  <c:v>1968</c:v>
                </c:pt>
                <c:pt idx="1967">
                  <c:v>1969</c:v>
                </c:pt>
                <c:pt idx="1968">
                  <c:v>1970</c:v>
                </c:pt>
                <c:pt idx="1969">
                  <c:v>1971</c:v>
                </c:pt>
                <c:pt idx="1970">
                  <c:v>1972</c:v>
                </c:pt>
                <c:pt idx="1971">
                  <c:v>1973</c:v>
                </c:pt>
                <c:pt idx="1972">
                  <c:v>1974</c:v>
                </c:pt>
                <c:pt idx="1973">
                  <c:v>1975</c:v>
                </c:pt>
                <c:pt idx="1974">
                  <c:v>1976</c:v>
                </c:pt>
                <c:pt idx="1975">
                  <c:v>1977</c:v>
                </c:pt>
                <c:pt idx="1976">
                  <c:v>1978</c:v>
                </c:pt>
                <c:pt idx="1977">
                  <c:v>1979</c:v>
                </c:pt>
                <c:pt idx="1978">
                  <c:v>1980</c:v>
                </c:pt>
                <c:pt idx="1979">
                  <c:v>1981</c:v>
                </c:pt>
                <c:pt idx="1980">
                  <c:v>1982</c:v>
                </c:pt>
                <c:pt idx="1981">
                  <c:v>1983</c:v>
                </c:pt>
                <c:pt idx="1982">
                  <c:v>1984</c:v>
                </c:pt>
                <c:pt idx="1983">
                  <c:v>1985</c:v>
                </c:pt>
                <c:pt idx="1984">
                  <c:v>1986</c:v>
                </c:pt>
                <c:pt idx="1985">
                  <c:v>1987</c:v>
                </c:pt>
                <c:pt idx="1986">
                  <c:v>1988</c:v>
                </c:pt>
                <c:pt idx="1987">
                  <c:v>1989</c:v>
                </c:pt>
                <c:pt idx="1988">
                  <c:v>1990</c:v>
                </c:pt>
                <c:pt idx="1989">
                  <c:v>1991</c:v>
                </c:pt>
                <c:pt idx="1990">
                  <c:v>1992</c:v>
                </c:pt>
                <c:pt idx="1991">
                  <c:v>1993</c:v>
                </c:pt>
                <c:pt idx="1992">
                  <c:v>1994</c:v>
                </c:pt>
                <c:pt idx="1993">
                  <c:v>1995</c:v>
                </c:pt>
                <c:pt idx="1994">
                  <c:v>1996</c:v>
                </c:pt>
                <c:pt idx="1995">
                  <c:v>1997</c:v>
                </c:pt>
                <c:pt idx="1996">
                  <c:v>1998</c:v>
                </c:pt>
                <c:pt idx="1997">
                  <c:v>1999</c:v>
                </c:pt>
                <c:pt idx="1998">
                  <c:v>2000</c:v>
                </c:pt>
                <c:pt idx="1999">
                  <c:v>2001</c:v>
                </c:pt>
                <c:pt idx="2000">
                  <c:v>2002</c:v>
                </c:pt>
                <c:pt idx="2001">
                  <c:v>2003</c:v>
                </c:pt>
                <c:pt idx="2002">
                  <c:v>2004</c:v>
                </c:pt>
                <c:pt idx="2003">
                  <c:v>2005</c:v>
                </c:pt>
                <c:pt idx="2004">
                  <c:v>2006</c:v>
                </c:pt>
                <c:pt idx="2005">
                  <c:v>2007</c:v>
                </c:pt>
                <c:pt idx="2006">
                  <c:v>2008</c:v>
                </c:pt>
                <c:pt idx="2007">
                  <c:v>2009</c:v>
                </c:pt>
                <c:pt idx="2008">
                  <c:v>2010</c:v>
                </c:pt>
                <c:pt idx="2009">
                  <c:v>2011</c:v>
                </c:pt>
                <c:pt idx="2010">
                  <c:v>2012</c:v>
                </c:pt>
                <c:pt idx="2011">
                  <c:v>2013</c:v>
                </c:pt>
                <c:pt idx="2012">
                  <c:v>2014</c:v>
                </c:pt>
                <c:pt idx="2013">
                  <c:v>2015</c:v>
                </c:pt>
                <c:pt idx="2014">
                  <c:v>2016</c:v>
                </c:pt>
                <c:pt idx="2015">
                  <c:v>2017</c:v>
                </c:pt>
                <c:pt idx="2016">
                  <c:v>2018</c:v>
                </c:pt>
                <c:pt idx="2017">
                  <c:v>2019</c:v>
                </c:pt>
                <c:pt idx="2018">
                  <c:v>2020</c:v>
                </c:pt>
                <c:pt idx="2019">
                  <c:v>2021</c:v>
                </c:pt>
                <c:pt idx="2020">
                  <c:v>2022</c:v>
                </c:pt>
                <c:pt idx="2021">
                  <c:v>2023</c:v>
                </c:pt>
                <c:pt idx="2022">
                  <c:v>2024</c:v>
                </c:pt>
                <c:pt idx="2023">
                  <c:v>2025</c:v>
                </c:pt>
                <c:pt idx="2024">
                  <c:v>2026</c:v>
                </c:pt>
                <c:pt idx="2025">
                  <c:v>2027</c:v>
                </c:pt>
                <c:pt idx="2026">
                  <c:v>2028</c:v>
                </c:pt>
                <c:pt idx="2027">
                  <c:v>2029</c:v>
                </c:pt>
                <c:pt idx="2028">
                  <c:v>2030</c:v>
                </c:pt>
                <c:pt idx="2029">
                  <c:v>2031</c:v>
                </c:pt>
                <c:pt idx="2030">
                  <c:v>2032</c:v>
                </c:pt>
                <c:pt idx="2031">
                  <c:v>2033</c:v>
                </c:pt>
                <c:pt idx="2032">
                  <c:v>2034</c:v>
                </c:pt>
                <c:pt idx="2033">
                  <c:v>2035</c:v>
                </c:pt>
                <c:pt idx="2034">
                  <c:v>2036</c:v>
                </c:pt>
                <c:pt idx="2035">
                  <c:v>2037</c:v>
                </c:pt>
                <c:pt idx="2036">
                  <c:v>2038</c:v>
                </c:pt>
                <c:pt idx="2037">
                  <c:v>2039</c:v>
                </c:pt>
                <c:pt idx="2038">
                  <c:v>2040</c:v>
                </c:pt>
                <c:pt idx="2039">
                  <c:v>2041</c:v>
                </c:pt>
                <c:pt idx="2040">
                  <c:v>2042</c:v>
                </c:pt>
                <c:pt idx="2041">
                  <c:v>2043</c:v>
                </c:pt>
                <c:pt idx="2042">
                  <c:v>2044</c:v>
                </c:pt>
                <c:pt idx="2043">
                  <c:v>2045</c:v>
                </c:pt>
                <c:pt idx="2044">
                  <c:v>2046</c:v>
                </c:pt>
                <c:pt idx="2045">
                  <c:v>2047</c:v>
                </c:pt>
                <c:pt idx="2046">
                  <c:v>2048</c:v>
                </c:pt>
                <c:pt idx="2047">
                  <c:v>2049</c:v>
                </c:pt>
                <c:pt idx="2048">
                  <c:v>2050</c:v>
                </c:pt>
                <c:pt idx="2049">
                  <c:v>2051</c:v>
                </c:pt>
                <c:pt idx="2050">
                  <c:v>2052</c:v>
                </c:pt>
                <c:pt idx="2051">
                  <c:v>2053</c:v>
                </c:pt>
                <c:pt idx="2052">
                  <c:v>2054</c:v>
                </c:pt>
                <c:pt idx="2053">
                  <c:v>2055</c:v>
                </c:pt>
                <c:pt idx="2054">
                  <c:v>2056</c:v>
                </c:pt>
                <c:pt idx="2055">
                  <c:v>2057</c:v>
                </c:pt>
                <c:pt idx="2056">
                  <c:v>2058</c:v>
                </c:pt>
                <c:pt idx="2057">
                  <c:v>2059</c:v>
                </c:pt>
                <c:pt idx="2058">
                  <c:v>2060</c:v>
                </c:pt>
                <c:pt idx="2059">
                  <c:v>2061</c:v>
                </c:pt>
                <c:pt idx="2060">
                  <c:v>2062</c:v>
                </c:pt>
                <c:pt idx="2061">
                  <c:v>2063</c:v>
                </c:pt>
                <c:pt idx="2062">
                  <c:v>2064</c:v>
                </c:pt>
                <c:pt idx="2063">
                  <c:v>2065</c:v>
                </c:pt>
                <c:pt idx="2064">
                  <c:v>2066</c:v>
                </c:pt>
                <c:pt idx="2065">
                  <c:v>2067</c:v>
                </c:pt>
                <c:pt idx="2066">
                  <c:v>2068</c:v>
                </c:pt>
                <c:pt idx="2067">
                  <c:v>2069</c:v>
                </c:pt>
                <c:pt idx="2068">
                  <c:v>2070</c:v>
                </c:pt>
                <c:pt idx="2069">
                  <c:v>2071</c:v>
                </c:pt>
                <c:pt idx="2070">
                  <c:v>2072</c:v>
                </c:pt>
                <c:pt idx="2071">
                  <c:v>2073</c:v>
                </c:pt>
                <c:pt idx="2072">
                  <c:v>2074</c:v>
                </c:pt>
                <c:pt idx="2073">
                  <c:v>2075</c:v>
                </c:pt>
                <c:pt idx="2074">
                  <c:v>2076</c:v>
                </c:pt>
                <c:pt idx="2075">
                  <c:v>2077</c:v>
                </c:pt>
                <c:pt idx="2076">
                  <c:v>2078</c:v>
                </c:pt>
                <c:pt idx="2077">
                  <c:v>2079</c:v>
                </c:pt>
                <c:pt idx="2078">
                  <c:v>2080</c:v>
                </c:pt>
                <c:pt idx="2079">
                  <c:v>2081</c:v>
                </c:pt>
                <c:pt idx="2080">
                  <c:v>2082</c:v>
                </c:pt>
                <c:pt idx="2081">
                  <c:v>2083</c:v>
                </c:pt>
                <c:pt idx="2082">
                  <c:v>2084</c:v>
                </c:pt>
                <c:pt idx="2083">
                  <c:v>2085</c:v>
                </c:pt>
                <c:pt idx="2084">
                  <c:v>2086</c:v>
                </c:pt>
                <c:pt idx="2085">
                  <c:v>2087</c:v>
                </c:pt>
                <c:pt idx="2086">
                  <c:v>2088</c:v>
                </c:pt>
                <c:pt idx="2087">
                  <c:v>2089</c:v>
                </c:pt>
                <c:pt idx="2088">
                  <c:v>2090</c:v>
                </c:pt>
                <c:pt idx="2089">
                  <c:v>2091</c:v>
                </c:pt>
                <c:pt idx="2090">
                  <c:v>2092</c:v>
                </c:pt>
                <c:pt idx="2091">
                  <c:v>2093</c:v>
                </c:pt>
                <c:pt idx="2092">
                  <c:v>2094</c:v>
                </c:pt>
                <c:pt idx="2093">
                  <c:v>2095</c:v>
                </c:pt>
                <c:pt idx="2094">
                  <c:v>2096</c:v>
                </c:pt>
                <c:pt idx="2095">
                  <c:v>2097</c:v>
                </c:pt>
                <c:pt idx="2096">
                  <c:v>2098</c:v>
                </c:pt>
                <c:pt idx="2097">
                  <c:v>2099</c:v>
                </c:pt>
                <c:pt idx="2098">
                  <c:v>2100</c:v>
                </c:pt>
                <c:pt idx="2099">
                  <c:v>2101</c:v>
                </c:pt>
                <c:pt idx="2100">
                  <c:v>2102</c:v>
                </c:pt>
                <c:pt idx="2101">
                  <c:v>2103</c:v>
                </c:pt>
                <c:pt idx="2102">
                  <c:v>2104</c:v>
                </c:pt>
                <c:pt idx="2103">
                  <c:v>2105</c:v>
                </c:pt>
                <c:pt idx="2104">
                  <c:v>2106</c:v>
                </c:pt>
                <c:pt idx="2105">
                  <c:v>2107</c:v>
                </c:pt>
                <c:pt idx="2106">
                  <c:v>2108</c:v>
                </c:pt>
                <c:pt idx="2107">
                  <c:v>2109</c:v>
                </c:pt>
                <c:pt idx="2108">
                  <c:v>2110</c:v>
                </c:pt>
                <c:pt idx="2109">
                  <c:v>2111</c:v>
                </c:pt>
                <c:pt idx="2110">
                  <c:v>2112</c:v>
                </c:pt>
                <c:pt idx="2111">
                  <c:v>2113</c:v>
                </c:pt>
                <c:pt idx="2112">
                  <c:v>2114</c:v>
                </c:pt>
                <c:pt idx="2113">
                  <c:v>2115</c:v>
                </c:pt>
                <c:pt idx="2114">
                  <c:v>2116</c:v>
                </c:pt>
                <c:pt idx="2115">
                  <c:v>2117</c:v>
                </c:pt>
                <c:pt idx="2116">
                  <c:v>2118</c:v>
                </c:pt>
                <c:pt idx="2117">
                  <c:v>2119</c:v>
                </c:pt>
                <c:pt idx="2118">
                  <c:v>2120</c:v>
                </c:pt>
                <c:pt idx="2119">
                  <c:v>2121</c:v>
                </c:pt>
                <c:pt idx="2120">
                  <c:v>2122</c:v>
                </c:pt>
                <c:pt idx="2121">
                  <c:v>2123</c:v>
                </c:pt>
                <c:pt idx="2122">
                  <c:v>2124</c:v>
                </c:pt>
                <c:pt idx="2123">
                  <c:v>2125</c:v>
                </c:pt>
                <c:pt idx="2124">
                  <c:v>2126</c:v>
                </c:pt>
                <c:pt idx="2125">
                  <c:v>2127</c:v>
                </c:pt>
                <c:pt idx="2126">
                  <c:v>2128</c:v>
                </c:pt>
                <c:pt idx="2127">
                  <c:v>2129</c:v>
                </c:pt>
                <c:pt idx="2128">
                  <c:v>2130</c:v>
                </c:pt>
                <c:pt idx="2129">
                  <c:v>2131</c:v>
                </c:pt>
                <c:pt idx="2130">
                  <c:v>2132</c:v>
                </c:pt>
                <c:pt idx="2131">
                  <c:v>2133</c:v>
                </c:pt>
                <c:pt idx="2132">
                  <c:v>2134</c:v>
                </c:pt>
                <c:pt idx="2133">
                  <c:v>2135</c:v>
                </c:pt>
                <c:pt idx="2134">
                  <c:v>2136</c:v>
                </c:pt>
                <c:pt idx="2135">
                  <c:v>2137</c:v>
                </c:pt>
                <c:pt idx="2136">
                  <c:v>2138</c:v>
                </c:pt>
                <c:pt idx="2137">
                  <c:v>2139</c:v>
                </c:pt>
                <c:pt idx="2138">
                  <c:v>2140</c:v>
                </c:pt>
                <c:pt idx="2139">
                  <c:v>2141</c:v>
                </c:pt>
                <c:pt idx="2140">
                  <c:v>2142</c:v>
                </c:pt>
                <c:pt idx="2141">
                  <c:v>2143</c:v>
                </c:pt>
                <c:pt idx="2142">
                  <c:v>2144</c:v>
                </c:pt>
                <c:pt idx="2143">
                  <c:v>2145</c:v>
                </c:pt>
                <c:pt idx="2144">
                  <c:v>2146</c:v>
                </c:pt>
                <c:pt idx="2145">
                  <c:v>2147</c:v>
                </c:pt>
                <c:pt idx="2146">
                  <c:v>2148</c:v>
                </c:pt>
                <c:pt idx="2147">
                  <c:v>2149</c:v>
                </c:pt>
                <c:pt idx="2148">
                  <c:v>2150</c:v>
                </c:pt>
                <c:pt idx="2149">
                  <c:v>2151</c:v>
                </c:pt>
                <c:pt idx="2150">
                  <c:v>2152</c:v>
                </c:pt>
                <c:pt idx="2151">
                  <c:v>2153</c:v>
                </c:pt>
                <c:pt idx="2152">
                  <c:v>2154</c:v>
                </c:pt>
                <c:pt idx="2153">
                  <c:v>2155</c:v>
                </c:pt>
                <c:pt idx="2154">
                  <c:v>2156</c:v>
                </c:pt>
                <c:pt idx="2155">
                  <c:v>2157</c:v>
                </c:pt>
                <c:pt idx="2156">
                  <c:v>2158</c:v>
                </c:pt>
                <c:pt idx="2157">
                  <c:v>2159</c:v>
                </c:pt>
                <c:pt idx="2158">
                  <c:v>2160</c:v>
                </c:pt>
                <c:pt idx="2159">
                  <c:v>2161</c:v>
                </c:pt>
                <c:pt idx="2160">
                  <c:v>2162</c:v>
                </c:pt>
                <c:pt idx="2161">
                  <c:v>2163</c:v>
                </c:pt>
                <c:pt idx="2162">
                  <c:v>2164</c:v>
                </c:pt>
                <c:pt idx="2163">
                  <c:v>2165</c:v>
                </c:pt>
                <c:pt idx="2164">
                  <c:v>2166</c:v>
                </c:pt>
                <c:pt idx="2165">
                  <c:v>2167</c:v>
                </c:pt>
                <c:pt idx="2166">
                  <c:v>2168</c:v>
                </c:pt>
                <c:pt idx="2167">
                  <c:v>2169</c:v>
                </c:pt>
                <c:pt idx="2168">
                  <c:v>2170</c:v>
                </c:pt>
                <c:pt idx="2169">
                  <c:v>2171</c:v>
                </c:pt>
                <c:pt idx="2170">
                  <c:v>2172</c:v>
                </c:pt>
                <c:pt idx="2171">
                  <c:v>2173</c:v>
                </c:pt>
                <c:pt idx="2172">
                  <c:v>2174</c:v>
                </c:pt>
                <c:pt idx="2173">
                  <c:v>2175</c:v>
                </c:pt>
                <c:pt idx="2174">
                  <c:v>2176</c:v>
                </c:pt>
                <c:pt idx="2175">
                  <c:v>2177</c:v>
                </c:pt>
                <c:pt idx="2176">
                  <c:v>2178</c:v>
                </c:pt>
                <c:pt idx="2177">
                  <c:v>2179</c:v>
                </c:pt>
                <c:pt idx="2178">
                  <c:v>2180</c:v>
                </c:pt>
                <c:pt idx="2179">
                  <c:v>2181</c:v>
                </c:pt>
                <c:pt idx="2180">
                  <c:v>2182</c:v>
                </c:pt>
                <c:pt idx="2181">
                  <c:v>2183</c:v>
                </c:pt>
                <c:pt idx="2182">
                  <c:v>2184</c:v>
                </c:pt>
                <c:pt idx="2183">
                  <c:v>2185</c:v>
                </c:pt>
                <c:pt idx="2184">
                  <c:v>2186</c:v>
                </c:pt>
                <c:pt idx="2185">
                  <c:v>2187</c:v>
                </c:pt>
                <c:pt idx="2186">
                  <c:v>2188</c:v>
                </c:pt>
                <c:pt idx="2187">
                  <c:v>2189</c:v>
                </c:pt>
                <c:pt idx="2188">
                  <c:v>2190</c:v>
                </c:pt>
                <c:pt idx="2189">
                  <c:v>2191</c:v>
                </c:pt>
                <c:pt idx="2190">
                  <c:v>2192</c:v>
                </c:pt>
                <c:pt idx="2191">
                  <c:v>2193</c:v>
                </c:pt>
                <c:pt idx="2192">
                  <c:v>2194</c:v>
                </c:pt>
                <c:pt idx="2193">
                  <c:v>2195</c:v>
                </c:pt>
                <c:pt idx="2194">
                  <c:v>2196</c:v>
                </c:pt>
                <c:pt idx="2195">
                  <c:v>2197</c:v>
                </c:pt>
                <c:pt idx="2196">
                  <c:v>2198</c:v>
                </c:pt>
                <c:pt idx="2197">
                  <c:v>2199</c:v>
                </c:pt>
                <c:pt idx="2198">
                  <c:v>2200</c:v>
                </c:pt>
                <c:pt idx="2199">
                  <c:v>2201</c:v>
                </c:pt>
                <c:pt idx="2200">
                  <c:v>2202</c:v>
                </c:pt>
                <c:pt idx="2201">
                  <c:v>2203</c:v>
                </c:pt>
                <c:pt idx="2202">
                  <c:v>2204</c:v>
                </c:pt>
                <c:pt idx="2203">
                  <c:v>2205</c:v>
                </c:pt>
                <c:pt idx="2204">
                  <c:v>2206</c:v>
                </c:pt>
                <c:pt idx="2205">
                  <c:v>2207</c:v>
                </c:pt>
                <c:pt idx="2206">
                  <c:v>2208</c:v>
                </c:pt>
                <c:pt idx="2207">
                  <c:v>2209</c:v>
                </c:pt>
                <c:pt idx="2208">
                  <c:v>2210</c:v>
                </c:pt>
                <c:pt idx="2209">
                  <c:v>2211</c:v>
                </c:pt>
                <c:pt idx="2210">
                  <c:v>2212</c:v>
                </c:pt>
                <c:pt idx="2211">
                  <c:v>2213</c:v>
                </c:pt>
                <c:pt idx="2212">
                  <c:v>2214</c:v>
                </c:pt>
                <c:pt idx="2213">
                  <c:v>2215</c:v>
                </c:pt>
                <c:pt idx="2214">
                  <c:v>2216</c:v>
                </c:pt>
                <c:pt idx="2215">
                  <c:v>2217</c:v>
                </c:pt>
                <c:pt idx="2216">
                  <c:v>2218</c:v>
                </c:pt>
                <c:pt idx="2217">
                  <c:v>2219</c:v>
                </c:pt>
                <c:pt idx="2218">
                  <c:v>2220</c:v>
                </c:pt>
                <c:pt idx="2219">
                  <c:v>2221</c:v>
                </c:pt>
                <c:pt idx="2220">
                  <c:v>2222</c:v>
                </c:pt>
                <c:pt idx="2221">
                  <c:v>2223</c:v>
                </c:pt>
                <c:pt idx="2222">
                  <c:v>2224</c:v>
                </c:pt>
                <c:pt idx="2223">
                  <c:v>2225</c:v>
                </c:pt>
                <c:pt idx="2224">
                  <c:v>2226</c:v>
                </c:pt>
                <c:pt idx="2225">
                  <c:v>2227</c:v>
                </c:pt>
                <c:pt idx="2226">
                  <c:v>2228</c:v>
                </c:pt>
                <c:pt idx="2227">
                  <c:v>2229</c:v>
                </c:pt>
                <c:pt idx="2228">
                  <c:v>2230</c:v>
                </c:pt>
                <c:pt idx="2229">
                  <c:v>2231</c:v>
                </c:pt>
                <c:pt idx="2230">
                  <c:v>2232</c:v>
                </c:pt>
                <c:pt idx="2231">
                  <c:v>2233</c:v>
                </c:pt>
                <c:pt idx="2232">
                  <c:v>2234</c:v>
                </c:pt>
                <c:pt idx="2233">
                  <c:v>2235</c:v>
                </c:pt>
                <c:pt idx="2234">
                  <c:v>2236</c:v>
                </c:pt>
                <c:pt idx="2235">
                  <c:v>2237</c:v>
                </c:pt>
                <c:pt idx="2236">
                  <c:v>2238</c:v>
                </c:pt>
                <c:pt idx="2237">
                  <c:v>2239</c:v>
                </c:pt>
                <c:pt idx="2238">
                  <c:v>2240</c:v>
                </c:pt>
                <c:pt idx="2239">
                  <c:v>2241</c:v>
                </c:pt>
                <c:pt idx="2240">
                  <c:v>2242</c:v>
                </c:pt>
                <c:pt idx="2241">
                  <c:v>2243</c:v>
                </c:pt>
                <c:pt idx="2242">
                  <c:v>2244</c:v>
                </c:pt>
                <c:pt idx="2243">
                  <c:v>2245</c:v>
                </c:pt>
                <c:pt idx="2244">
                  <c:v>2246</c:v>
                </c:pt>
                <c:pt idx="2245">
                  <c:v>2247</c:v>
                </c:pt>
                <c:pt idx="2246">
                  <c:v>2248</c:v>
                </c:pt>
                <c:pt idx="2247">
                  <c:v>2249</c:v>
                </c:pt>
                <c:pt idx="2248">
                  <c:v>2250</c:v>
                </c:pt>
                <c:pt idx="2249">
                  <c:v>2251</c:v>
                </c:pt>
                <c:pt idx="2250">
                  <c:v>2252</c:v>
                </c:pt>
                <c:pt idx="2251">
                  <c:v>2253</c:v>
                </c:pt>
                <c:pt idx="2252">
                  <c:v>2254</c:v>
                </c:pt>
                <c:pt idx="2253">
                  <c:v>2255</c:v>
                </c:pt>
                <c:pt idx="2254">
                  <c:v>2256</c:v>
                </c:pt>
                <c:pt idx="2255">
                  <c:v>2257</c:v>
                </c:pt>
                <c:pt idx="2256">
                  <c:v>2258</c:v>
                </c:pt>
                <c:pt idx="2257">
                  <c:v>2259</c:v>
                </c:pt>
                <c:pt idx="2258">
                  <c:v>2260</c:v>
                </c:pt>
                <c:pt idx="2259">
                  <c:v>2261</c:v>
                </c:pt>
                <c:pt idx="2260">
                  <c:v>2262</c:v>
                </c:pt>
                <c:pt idx="2261">
                  <c:v>2263</c:v>
                </c:pt>
                <c:pt idx="2262">
                  <c:v>2264</c:v>
                </c:pt>
                <c:pt idx="2263">
                  <c:v>2265</c:v>
                </c:pt>
                <c:pt idx="2264">
                  <c:v>2266</c:v>
                </c:pt>
                <c:pt idx="2265">
                  <c:v>2267</c:v>
                </c:pt>
                <c:pt idx="2266">
                  <c:v>2268</c:v>
                </c:pt>
                <c:pt idx="2267">
                  <c:v>2269</c:v>
                </c:pt>
                <c:pt idx="2268">
                  <c:v>2270</c:v>
                </c:pt>
                <c:pt idx="2269">
                  <c:v>2271</c:v>
                </c:pt>
                <c:pt idx="2270">
                  <c:v>2272</c:v>
                </c:pt>
                <c:pt idx="2271">
                  <c:v>2273</c:v>
                </c:pt>
                <c:pt idx="2272">
                  <c:v>2274</c:v>
                </c:pt>
                <c:pt idx="2273">
                  <c:v>2275</c:v>
                </c:pt>
                <c:pt idx="2274">
                  <c:v>2276</c:v>
                </c:pt>
                <c:pt idx="2275">
                  <c:v>2277</c:v>
                </c:pt>
                <c:pt idx="2276">
                  <c:v>2278</c:v>
                </c:pt>
                <c:pt idx="2277">
                  <c:v>2279</c:v>
                </c:pt>
                <c:pt idx="2278">
                  <c:v>2280</c:v>
                </c:pt>
                <c:pt idx="2279">
                  <c:v>2281</c:v>
                </c:pt>
                <c:pt idx="2280">
                  <c:v>2282</c:v>
                </c:pt>
                <c:pt idx="2281">
                  <c:v>2283</c:v>
                </c:pt>
                <c:pt idx="2282">
                  <c:v>2284</c:v>
                </c:pt>
                <c:pt idx="2283">
                  <c:v>2285</c:v>
                </c:pt>
                <c:pt idx="2284">
                  <c:v>2286</c:v>
                </c:pt>
                <c:pt idx="2285">
                  <c:v>2287</c:v>
                </c:pt>
                <c:pt idx="2286">
                  <c:v>2288</c:v>
                </c:pt>
                <c:pt idx="2287">
                  <c:v>2289</c:v>
                </c:pt>
                <c:pt idx="2288">
                  <c:v>2290</c:v>
                </c:pt>
                <c:pt idx="2289">
                  <c:v>2291</c:v>
                </c:pt>
                <c:pt idx="2290">
                  <c:v>2292</c:v>
                </c:pt>
                <c:pt idx="2291">
                  <c:v>2293</c:v>
                </c:pt>
                <c:pt idx="2292">
                  <c:v>2294</c:v>
                </c:pt>
                <c:pt idx="2293">
                  <c:v>2295</c:v>
                </c:pt>
                <c:pt idx="2294">
                  <c:v>2296</c:v>
                </c:pt>
                <c:pt idx="2295">
                  <c:v>2297</c:v>
                </c:pt>
                <c:pt idx="2296">
                  <c:v>2298</c:v>
                </c:pt>
                <c:pt idx="2297">
                  <c:v>2299</c:v>
                </c:pt>
                <c:pt idx="2298">
                  <c:v>2300</c:v>
                </c:pt>
                <c:pt idx="2299">
                  <c:v>2301</c:v>
                </c:pt>
                <c:pt idx="2300">
                  <c:v>2302</c:v>
                </c:pt>
                <c:pt idx="2301">
                  <c:v>2303</c:v>
                </c:pt>
                <c:pt idx="2302">
                  <c:v>2304</c:v>
                </c:pt>
                <c:pt idx="2303">
                  <c:v>2305</c:v>
                </c:pt>
                <c:pt idx="2304">
                  <c:v>2306</c:v>
                </c:pt>
                <c:pt idx="2305">
                  <c:v>2307</c:v>
                </c:pt>
                <c:pt idx="2306">
                  <c:v>2308</c:v>
                </c:pt>
                <c:pt idx="2307">
                  <c:v>2309</c:v>
                </c:pt>
                <c:pt idx="2308">
                  <c:v>2310</c:v>
                </c:pt>
                <c:pt idx="2309">
                  <c:v>2311</c:v>
                </c:pt>
                <c:pt idx="2310">
                  <c:v>2312</c:v>
                </c:pt>
                <c:pt idx="2311">
                  <c:v>2313</c:v>
                </c:pt>
                <c:pt idx="2312">
                  <c:v>2314</c:v>
                </c:pt>
                <c:pt idx="2313">
                  <c:v>2315</c:v>
                </c:pt>
                <c:pt idx="2314">
                  <c:v>2316</c:v>
                </c:pt>
                <c:pt idx="2315">
                  <c:v>2317</c:v>
                </c:pt>
                <c:pt idx="2316">
                  <c:v>2318</c:v>
                </c:pt>
                <c:pt idx="2317">
                  <c:v>2319</c:v>
                </c:pt>
                <c:pt idx="2318">
                  <c:v>2320</c:v>
                </c:pt>
                <c:pt idx="2319">
                  <c:v>2321</c:v>
                </c:pt>
                <c:pt idx="2320">
                  <c:v>2322</c:v>
                </c:pt>
                <c:pt idx="2321">
                  <c:v>2323</c:v>
                </c:pt>
                <c:pt idx="2322">
                  <c:v>2324</c:v>
                </c:pt>
                <c:pt idx="2323">
                  <c:v>2325</c:v>
                </c:pt>
                <c:pt idx="2324">
                  <c:v>2326</c:v>
                </c:pt>
                <c:pt idx="2325">
                  <c:v>2327</c:v>
                </c:pt>
                <c:pt idx="2326">
                  <c:v>2328</c:v>
                </c:pt>
                <c:pt idx="2327">
                  <c:v>2329</c:v>
                </c:pt>
                <c:pt idx="2328">
                  <c:v>2330</c:v>
                </c:pt>
                <c:pt idx="2329">
                  <c:v>2331</c:v>
                </c:pt>
                <c:pt idx="2330">
                  <c:v>2332</c:v>
                </c:pt>
                <c:pt idx="2331">
                  <c:v>2333</c:v>
                </c:pt>
                <c:pt idx="2332">
                  <c:v>2334</c:v>
                </c:pt>
                <c:pt idx="2333">
                  <c:v>2335</c:v>
                </c:pt>
                <c:pt idx="2334">
                  <c:v>2336</c:v>
                </c:pt>
                <c:pt idx="2335">
                  <c:v>2337</c:v>
                </c:pt>
                <c:pt idx="2336">
                  <c:v>2338</c:v>
                </c:pt>
                <c:pt idx="2337">
                  <c:v>2339</c:v>
                </c:pt>
                <c:pt idx="2338">
                  <c:v>2340</c:v>
                </c:pt>
                <c:pt idx="2339">
                  <c:v>2341</c:v>
                </c:pt>
                <c:pt idx="2340">
                  <c:v>2342</c:v>
                </c:pt>
                <c:pt idx="2341">
                  <c:v>2343</c:v>
                </c:pt>
                <c:pt idx="2342">
                  <c:v>2344</c:v>
                </c:pt>
                <c:pt idx="2343">
                  <c:v>2345</c:v>
                </c:pt>
                <c:pt idx="2344">
                  <c:v>2346</c:v>
                </c:pt>
                <c:pt idx="2345">
                  <c:v>2347</c:v>
                </c:pt>
                <c:pt idx="2346">
                  <c:v>2348</c:v>
                </c:pt>
                <c:pt idx="2347">
                  <c:v>2349</c:v>
                </c:pt>
                <c:pt idx="2348">
                  <c:v>2350</c:v>
                </c:pt>
                <c:pt idx="2349">
                  <c:v>2351</c:v>
                </c:pt>
                <c:pt idx="2350">
                  <c:v>2352</c:v>
                </c:pt>
                <c:pt idx="2351">
                  <c:v>2353</c:v>
                </c:pt>
                <c:pt idx="2352">
                  <c:v>2354</c:v>
                </c:pt>
                <c:pt idx="2353">
                  <c:v>2355</c:v>
                </c:pt>
                <c:pt idx="2354">
                  <c:v>2356</c:v>
                </c:pt>
                <c:pt idx="2355">
                  <c:v>2357</c:v>
                </c:pt>
                <c:pt idx="2356">
                  <c:v>2358</c:v>
                </c:pt>
                <c:pt idx="2357">
                  <c:v>2359</c:v>
                </c:pt>
                <c:pt idx="2358">
                  <c:v>2360</c:v>
                </c:pt>
                <c:pt idx="2359">
                  <c:v>2361</c:v>
                </c:pt>
                <c:pt idx="2360">
                  <c:v>2362</c:v>
                </c:pt>
                <c:pt idx="2361">
                  <c:v>2363</c:v>
                </c:pt>
                <c:pt idx="2362">
                  <c:v>2364</c:v>
                </c:pt>
                <c:pt idx="2363">
                  <c:v>2365</c:v>
                </c:pt>
                <c:pt idx="2364">
                  <c:v>2366</c:v>
                </c:pt>
                <c:pt idx="2365">
                  <c:v>2367</c:v>
                </c:pt>
                <c:pt idx="2366">
                  <c:v>2368</c:v>
                </c:pt>
                <c:pt idx="2367">
                  <c:v>2369</c:v>
                </c:pt>
                <c:pt idx="2368">
                  <c:v>2370</c:v>
                </c:pt>
                <c:pt idx="2369">
                  <c:v>2371</c:v>
                </c:pt>
                <c:pt idx="2370">
                  <c:v>2372</c:v>
                </c:pt>
                <c:pt idx="2371">
                  <c:v>2373</c:v>
                </c:pt>
                <c:pt idx="2372">
                  <c:v>2374</c:v>
                </c:pt>
                <c:pt idx="2373">
                  <c:v>2375</c:v>
                </c:pt>
                <c:pt idx="2374">
                  <c:v>2376</c:v>
                </c:pt>
                <c:pt idx="2375">
                  <c:v>2377</c:v>
                </c:pt>
                <c:pt idx="2376">
                  <c:v>2378</c:v>
                </c:pt>
                <c:pt idx="2377">
                  <c:v>2379</c:v>
                </c:pt>
                <c:pt idx="2378">
                  <c:v>2380</c:v>
                </c:pt>
                <c:pt idx="2379">
                  <c:v>2381</c:v>
                </c:pt>
                <c:pt idx="2380">
                  <c:v>2382</c:v>
                </c:pt>
                <c:pt idx="2381">
                  <c:v>2383</c:v>
                </c:pt>
                <c:pt idx="2382">
                  <c:v>2384</c:v>
                </c:pt>
                <c:pt idx="2383">
                  <c:v>2385</c:v>
                </c:pt>
                <c:pt idx="2384">
                  <c:v>2386</c:v>
                </c:pt>
                <c:pt idx="2385">
                  <c:v>2387</c:v>
                </c:pt>
                <c:pt idx="2386">
                  <c:v>2388</c:v>
                </c:pt>
                <c:pt idx="2387">
                  <c:v>2389</c:v>
                </c:pt>
                <c:pt idx="2388">
                  <c:v>2390</c:v>
                </c:pt>
                <c:pt idx="2389">
                  <c:v>2391</c:v>
                </c:pt>
                <c:pt idx="2390">
                  <c:v>2392</c:v>
                </c:pt>
                <c:pt idx="2391">
                  <c:v>2393</c:v>
                </c:pt>
                <c:pt idx="2392">
                  <c:v>2394</c:v>
                </c:pt>
                <c:pt idx="2393">
                  <c:v>2395</c:v>
                </c:pt>
                <c:pt idx="2394">
                  <c:v>2396</c:v>
                </c:pt>
                <c:pt idx="2395">
                  <c:v>2397</c:v>
                </c:pt>
                <c:pt idx="2396">
                  <c:v>2398</c:v>
                </c:pt>
                <c:pt idx="2397">
                  <c:v>2399</c:v>
                </c:pt>
                <c:pt idx="2398">
                  <c:v>2400</c:v>
                </c:pt>
                <c:pt idx="2399">
                  <c:v>2401</c:v>
                </c:pt>
                <c:pt idx="2400">
                  <c:v>2402</c:v>
                </c:pt>
                <c:pt idx="2401">
                  <c:v>2403</c:v>
                </c:pt>
                <c:pt idx="2402">
                  <c:v>2404</c:v>
                </c:pt>
                <c:pt idx="2403">
                  <c:v>2405</c:v>
                </c:pt>
                <c:pt idx="2404">
                  <c:v>2406</c:v>
                </c:pt>
                <c:pt idx="2405">
                  <c:v>2407</c:v>
                </c:pt>
                <c:pt idx="2406">
                  <c:v>2408</c:v>
                </c:pt>
                <c:pt idx="2407">
                  <c:v>2409</c:v>
                </c:pt>
                <c:pt idx="2408">
                  <c:v>2410</c:v>
                </c:pt>
                <c:pt idx="2409">
                  <c:v>2411</c:v>
                </c:pt>
                <c:pt idx="2410">
                  <c:v>2412</c:v>
                </c:pt>
                <c:pt idx="2411">
                  <c:v>2413</c:v>
                </c:pt>
                <c:pt idx="2412">
                  <c:v>2414</c:v>
                </c:pt>
                <c:pt idx="2413">
                  <c:v>2415</c:v>
                </c:pt>
                <c:pt idx="2414">
                  <c:v>2416</c:v>
                </c:pt>
                <c:pt idx="2415">
                  <c:v>2417</c:v>
                </c:pt>
                <c:pt idx="2416">
                  <c:v>2418</c:v>
                </c:pt>
                <c:pt idx="2417">
                  <c:v>2419</c:v>
                </c:pt>
                <c:pt idx="2418">
                  <c:v>2420</c:v>
                </c:pt>
                <c:pt idx="2419">
                  <c:v>2421</c:v>
                </c:pt>
                <c:pt idx="2420">
                  <c:v>2422</c:v>
                </c:pt>
                <c:pt idx="2421">
                  <c:v>2423</c:v>
                </c:pt>
                <c:pt idx="2422">
                  <c:v>2424</c:v>
                </c:pt>
                <c:pt idx="2423">
                  <c:v>2425</c:v>
                </c:pt>
                <c:pt idx="2424">
                  <c:v>2426</c:v>
                </c:pt>
                <c:pt idx="2425">
                  <c:v>2427</c:v>
                </c:pt>
                <c:pt idx="2426">
                  <c:v>2428</c:v>
                </c:pt>
                <c:pt idx="2427">
                  <c:v>2429</c:v>
                </c:pt>
                <c:pt idx="2428">
                  <c:v>2430</c:v>
                </c:pt>
                <c:pt idx="2429">
                  <c:v>2431</c:v>
                </c:pt>
                <c:pt idx="2430">
                  <c:v>2432</c:v>
                </c:pt>
                <c:pt idx="2431">
                  <c:v>2433</c:v>
                </c:pt>
                <c:pt idx="2432">
                  <c:v>2434</c:v>
                </c:pt>
                <c:pt idx="2433">
                  <c:v>2435</c:v>
                </c:pt>
                <c:pt idx="2434">
                  <c:v>2436</c:v>
                </c:pt>
                <c:pt idx="2435">
                  <c:v>2437</c:v>
                </c:pt>
                <c:pt idx="2436">
                  <c:v>2438</c:v>
                </c:pt>
                <c:pt idx="2437">
                  <c:v>2439</c:v>
                </c:pt>
                <c:pt idx="2438">
                  <c:v>2440</c:v>
                </c:pt>
                <c:pt idx="2439">
                  <c:v>2441</c:v>
                </c:pt>
                <c:pt idx="2440">
                  <c:v>2442</c:v>
                </c:pt>
                <c:pt idx="2441">
                  <c:v>2443</c:v>
                </c:pt>
                <c:pt idx="2442">
                  <c:v>2444</c:v>
                </c:pt>
                <c:pt idx="2443">
                  <c:v>2445</c:v>
                </c:pt>
                <c:pt idx="2444">
                  <c:v>2446</c:v>
                </c:pt>
                <c:pt idx="2445">
                  <c:v>2447</c:v>
                </c:pt>
                <c:pt idx="2446">
                  <c:v>2448</c:v>
                </c:pt>
                <c:pt idx="2447">
                  <c:v>2449</c:v>
                </c:pt>
                <c:pt idx="2448">
                  <c:v>2450</c:v>
                </c:pt>
                <c:pt idx="2449">
                  <c:v>2451</c:v>
                </c:pt>
                <c:pt idx="2450">
                  <c:v>2452</c:v>
                </c:pt>
                <c:pt idx="2451">
                  <c:v>2453</c:v>
                </c:pt>
                <c:pt idx="2452">
                  <c:v>2454</c:v>
                </c:pt>
                <c:pt idx="2453">
                  <c:v>2455</c:v>
                </c:pt>
                <c:pt idx="2454">
                  <c:v>2456</c:v>
                </c:pt>
                <c:pt idx="2455">
                  <c:v>2457</c:v>
                </c:pt>
                <c:pt idx="2456">
                  <c:v>2458</c:v>
                </c:pt>
                <c:pt idx="2457">
                  <c:v>2459</c:v>
                </c:pt>
                <c:pt idx="2458">
                  <c:v>2460</c:v>
                </c:pt>
                <c:pt idx="2459">
                  <c:v>2461</c:v>
                </c:pt>
                <c:pt idx="2460">
                  <c:v>2462</c:v>
                </c:pt>
                <c:pt idx="2461">
                  <c:v>2463</c:v>
                </c:pt>
                <c:pt idx="2462">
                  <c:v>2464</c:v>
                </c:pt>
                <c:pt idx="2463">
                  <c:v>2465</c:v>
                </c:pt>
                <c:pt idx="2464">
                  <c:v>2466</c:v>
                </c:pt>
                <c:pt idx="2465">
                  <c:v>2467</c:v>
                </c:pt>
                <c:pt idx="2466">
                  <c:v>2468</c:v>
                </c:pt>
                <c:pt idx="2467">
                  <c:v>2469</c:v>
                </c:pt>
                <c:pt idx="2468">
                  <c:v>2470</c:v>
                </c:pt>
                <c:pt idx="2469">
                  <c:v>2471</c:v>
                </c:pt>
                <c:pt idx="2470">
                  <c:v>2472</c:v>
                </c:pt>
                <c:pt idx="2471">
                  <c:v>2473</c:v>
                </c:pt>
                <c:pt idx="2472">
                  <c:v>2474</c:v>
                </c:pt>
                <c:pt idx="2473">
                  <c:v>2475</c:v>
                </c:pt>
                <c:pt idx="2474">
                  <c:v>2476</c:v>
                </c:pt>
                <c:pt idx="2475">
                  <c:v>2477</c:v>
                </c:pt>
                <c:pt idx="2476">
                  <c:v>2478</c:v>
                </c:pt>
                <c:pt idx="2477">
                  <c:v>2479</c:v>
                </c:pt>
                <c:pt idx="2478">
                  <c:v>2480</c:v>
                </c:pt>
                <c:pt idx="2479">
                  <c:v>2481</c:v>
                </c:pt>
                <c:pt idx="2480">
                  <c:v>2482</c:v>
                </c:pt>
                <c:pt idx="2481">
                  <c:v>2483</c:v>
                </c:pt>
                <c:pt idx="2482">
                  <c:v>2484</c:v>
                </c:pt>
                <c:pt idx="2483">
                  <c:v>2485</c:v>
                </c:pt>
                <c:pt idx="2484">
                  <c:v>2486</c:v>
                </c:pt>
                <c:pt idx="2485">
                  <c:v>2487</c:v>
                </c:pt>
                <c:pt idx="2486">
                  <c:v>2488</c:v>
                </c:pt>
                <c:pt idx="2487">
                  <c:v>2489</c:v>
                </c:pt>
                <c:pt idx="2488">
                  <c:v>2490</c:v>
                </c:pt>
                <c:pt idx="2489">
                  <c:v>2491</c:v>
                </c:pt>
                <c:pt idx="2490">
                  <c:v>2492</c:v>
                </c:pt>
                <c:pt idx="2491">
                  <c:v>2493</c:v>
                </c:pt>
                <c:pt idx="2492">
                  <c:v>2494</c:v>
                </c:pt>
                <c:pt idx="2493">
                  <c:v>2495</c:v>
                </c:pt>
                <c:pt idx="2494">
                  <c:v>2496</c:v>
                </c:pt>
                <c:pt idx="2495">
                  <c:v>2497</c:v>
                </c:pt>
                <c:pt idx="2496">
                  <c:v>2498</c:v>
                </c:pt>
                <c:pt idx="2497">
                  <c:v>2499</c:v>
                </c:pt>
                <c:pt idx="2498">
                  <c:v>2500</c:v>
                </c:pt>
                <c:pt idx="2499">
                  <c:v>2501</c:v>
                </c:pt>
                <c:pt idx="2500">
                  <c:v>2502</c:v>
                </c:pt>
                <c:pt idx="2501">
                  <c:v>2503</c:v>
                </c:pt>
                <c:pt idx="2502">
                  <c:v>2504</c:v>
                </c:pt>
                <c:pt idx="2503">
                  <c:v>2505</c:v>
                </c:pt>
                <c:pt idx="2504">
                  <c:v>2506</c:v>
                </c:pt>
                <c:pt idx="2505">
                  <c:v>2507</c:v>
                </c:pt>
                <c:pt idx="2506">
                  <c:v>2508</c:v>
                </c:pt>
                <c:pt idx="2507">
                  <c:v>2509</c:v>
                </c:pt>
                <c:pt idx="2508">
                  <c:v>2510</c:v>
                </c:pt>
                <c:pt idx="2509">
                  <c:v>2511</c:v>
                </c:pt>
                <c:pt idx="2510">
                  <c:v>2512</c:v>
                </c:pt>
                <c:pt idx="2511">
                  <c:v>2513</c:v>
                </c:pt>
                <c:pt idx="2512">
                  <c:v>2514</c:v>
                </c:pt>
                <c:pt idx="2513">
                  <c:v>2515</c:v>
                </c:pt>
                <c:pt idx="2514">
                  <c:v>2516</c:v>
                </c:pt>
                <c:pt idx="2515">
                  <c:v>2517</c:v>
                </c:pt>
                <c:pt idx="2516">
                  <c:v>2518</c:v>
                </c:pt>
                <c:pt idx="2517">
                  <c:v>2519</c:v>
                </c:pt>
                <c:pt idx="2518">
                  <c:v>2520</c:v>
                </c:pt>
                <c:pt idx="2519">
                  <c:v>2521</c:v>
                </c:pt>
                <c:pt idx="2520">
                  <c:v>2522</c:v>
                </c:pt>
                <c:pt idx="2521">
                  <c:v>2523</c:v>
                </c:pt>
                <c:pt idx="2522">
                  <c:v>2524</c:v>
                </c:pt>
                <c:pt idx="2523">
                  <c:v>2525</c:v>
                </c:pt>
                <c:pt idx="2524">
                  <c:v>2526</c:v>
                </c:pt>
                <c:pt idx="2525">
                  <c:v>2527</c:v>
                </c:pt>
                <c:pt idx="2526">
                  <c:v>2528</c:v>
                </c:pt>
                <c:pt idx="2527">
                  <c:v>2529</c:v>
                </c:pt>
                <c:pt idx="2528">
                  <c:v>2530</c:v>
                </c:pt>
                <c:pt idx="2529">
                  <c:v>2531</c:v>
                </c:pt>
                <c:pt idx="2530">
                  <c:v>2532</c:v>
                </c:pt>
                <c:pt idx="2531">
                  <c:v>2533</c:v>
                </c:pt>
                <c:pt idx="2532">
                  <c:v>2534</c:v>
                </c:pt>
                <c:pt idx="2533">
                  <c:v>2535</c:v>
                </c:pt>
                <c:pt idx="2534">
                  <c:v>2536</c:v>
                </c:pt>
                <c:pt idx="2535">
                  <c:v>2537</c:v>
                </c:pt>
                <c:pt idx="2536">
                  <c:v>2538</c:v>
                </c:pt>
                <c:pt idx="2537">
                  <c:v>2539</c:v>
                </c:pt>
                <c:pt idx="2538">
                  <c:v>2540</c:v>
                </c:pt>
                <c:pt idx="2539">
                  <c:v>2541</c:v>
                </c:pt>
                <c:pt idx="2540">
                  <c:v>2542</c:v>
                </c:pt>
                <c:pt idx="2541">
                  <c:v>2543</c:v>
                </c:pt>
                <c:pt idx="2542">
                  <c:v>2544</c:v>
                </c:pt>
                <c:pt idx="2543">
                  <c:v>2545</c:v>
                </c:pt>
                <c:pt idx="2544">
                  <c:v>2546</c:v>
                </c:pt>
                <c:pt idx="2545">
                  <c:v>2547</c:v>
                </c:pt>
                <c:pt idx="2546">
                  <c:v>2548</c:v>
                </c:pt>
                <c:pt idx="2547">
                  <c:v>2549</c:v>
                </c:pt>
                <c:pt idx="2548">
                  <c:v>2550</c:v>
                </c:pt>
                <c:pt idx="2549">
                  <c:v>2551</c:v>
                </c:pt>
                <c:pt idx="2550">
                  <c:v>2552</c:v>
                </c:pt>
                <c:pt idx="2551">
                  <c:v>2553</c:v>
                </c:pt>
                <c:pt idx="2552">
                  <c:v>2554</c:v>
                </c:pt>
                <c:pt idx="2553">
                  <c:v>2555</c:v>
                </c:pt>
                <c:pt idx="2554">
                  <c:v>2556</c:v>
                </c:pt>
                <c:pt idx="2555">
                  <c:v>2557</c:v>
                </c:pt>
                <c:pt idx="2556">
                  <c:v>2558</c:v>
                </c:pt>
                <c:pt idx="2557">
                  <c:v>2559</c:v>
                </c:pt>
                <c:pt idx="2558">
                  <c:v>2560</c:v>
                </c:pt>
                <c:pt idx="2559">
                  <c:v>2561</c:v>
                </c:pt>
                <c:pt idx="2560">
                  <c:v>2562</c:v>
                </c:pt>
                <c:pt idx="2561">
                  <c:v>2563</c:v>
                </c:pt>
                <c:pt idx="2562">
                  <c:v>2564</c:v>
                </c:pt>
                <c:pt idx="2563">
                  <c:v>2565</c:v>
                </c:pt>
                <c:pt idx="2564">
                  <c:v>2566</c:v>
                </c:pt>
                <c:pt idx="2565">
                  <c:v>2567</c:v>
                </c:pt>
                <c:pt idx="2566">
                  <c:v>2568</c:v>
                </c:pt>
                <c:pt idx="2567">
                  <c:v>2569</c:v>
                </c:pt>
                <c:pt idx="2568">
                  <c:v>2570</c:v>
                </c:pt>
                <c:pt idx="2569">
                  <c:v>2571</c:v>
                </c:pt>
                <c:pt idx="2570">
                  <c:v>2572</c:v>
                </c:pt>
                <c:pt idx="2571">
                  <c:v>2573</c:v>
                </c:pt>
                <c:pt idx="2572">
                  <c:v>2574</c:v>
                </c:pt>
                <c:pt idx="2573">
                  <c:v>2575</c:v>
                </c:pt>
                <c:pt idx="2574">
                  <c:v>2576</c:v>
                </c:pt>
                <c:pt idx="2575">
                  <c:v>2577</c:v>
                </c:pt>
                <c:pt idx="2576">
                  <c:v>2578</c:v>
                </c:pt>
                <c:pt idx="2577">
                  <c:v>2579</c:v>
                </c:pt>
                <c:pt idx="2578">
                  <c:v>2580</c:v>
                </c:pt>
                <c:pt idx="2579">
                  <c:v>2581</c:v>
                </c:pt>
                <c:pt idx="2580">
                  <c:v>2582</c:v>
                </c:pt>
                <c:pt idx="2581">
                  <c:v>2583</c:v>
                </c:pt>
                <c:pt idx="2582">
                  <c:v>2584</c:v>
                </c:pt>
                <c:pt idx="2583">
                  <c:v>2585</c:v>
                </c:pt>
                <c:pt idx="2584">
                  <c:v>2586</c:v>
                </c:pt>
                <c:pt idx="2585">
                  <c:v>2587</c:v>
                </c:pt>
                <c:pt idx="2586">
                  <c:v>2588</c:v>
                </c:pt>
                <c:pt idx="2587">
                  <c:v>2589</c:v>
                </c:pt>
                <c:pt idx="2588">
                  <c:v>2590</c:v>
                </c:pt>
                <c:pt idx="2589">
                  <c:v>2591</c:v>
                </c:pt>
                <c:pt idx="2590">
                  <c:v>2592</c:v>
                </c:pt>
                <c:pt idx="2591">
                  <c:v>2593</c:v>
                </c:pt>
                <c:pt idx="2592">
                  <c:v>2594</c:v>
                </c:pt>
                <c:pt idx="2593">
                  <c:v>2595</c:v>
                </c:pt>
                <c:pt idx="2594">
                  <c:v>2596</c:v>
                </c:pt>
                <c:pt idx="2595">
                  <c:v>2597</c:v>
                </c:pt>
                <c:pt idx="2596">
                  <c:v>2598</c:v>
                </c:pt>
                <c:pt idx="2597">
                  <c:v>2599</c:v>
                </c:pt>
                <c:pt idx="2598">
                  <c:v>2600</c:v>
                </c:pt>
                <c:pt idx="2599">
                  <c:v>2601</c:v>
                </c:pt>
                <c:pt idx="2600">
                  <c:v>2602</c:v>
                </c:pt>
                <c:pt idx="2601">
                  <c:v>2603</c:v>
                </c:pt>
                <c:pt idx="2602">
                  <c:v>2604</c:v>
                </c:pt>
                <c:pt idx="2603">
                  <c:v>2605</c:v>
                </c:pt>
                <c:pt idx="2604">
                  <c:v>2606</c:v>
                </c:pt>
                <c:pt idx="2605">
                  <c:v>2607</c:v>
                </c:pt>
                <c:pt idx="2606">
                  <c:v>2608</c:v>
                </c:pt>
                <c:pt idx="2607">
                  <c:v>2609</c:v>
                </c:pt>
                <c:pt idx="2608">
                  <c:v>2610</c:v>
                </c:pt>
                <c:pt idx="2609">
                  <c:v>2611</c:v>
                </c:pt>
                <c:pt idx="2610">
                  <c:v>2612</c:v>
                </c:pt>
                <c:pt idx="2611">
                  <c:v>2613</c:v>
                </c:pt>
                <c:pt idx="2612">
                  <c:v>2614</c:v>
                </c:pt>
                <c:pt idx="2613">
                  <c:v>2615</c:v>
                </c:pt>
                <c:pt idx="2614">
                  <c:v>2616</c:v>
                </c:pt>
                <c:pt idx="2615">
                  <c:v>2617</c:v>
                </c:pt>
                <c:pt idx="2616">
                  <c:v>2618</c:v>
                </c:pt>
                <c:pt idx="2617">
                  <c:v>2619</c:v>
                </c:pt>
                <c:pt idx="2618">
                  <c:v>2620</c:v>
                </c:pt>
                <c:pt idx="2619">
                  <c:v>2621</c:v>
                </c:pt>
                <c:pt idx="2620">
                  <c:v>2622</c:v>
                </c:pt>
                <c:pt idx="2621">
                  <c:v>2623</c:v>
                </c:pt>
                <c:pt idx="2622">
                  <c:v>2624</c:v>
                </c:pt>
                <c:pt idx="2623">
                  <c:v>2625</c:v>
                </c:pt>
                <c:pt idx="2624">
                  <c:v>2626</c:v>
                </c:pt>
                <c:pt idx="2625">
                  <c:v>2627</c:v>
                </c:pt>
                <c:pt idx="2626">
                  <c:v>2628</c:v>
                </c:pt>
                <c:pt idx="2627">
                  <c:v>2629</c:v>
                </c:pt>
                <c:pt idx="2628">
                  <c:v>2630</c:v>
                </c:pt>
                <c:pt idx="2629">
                  <c:v>2631</c:v>
                </c:pt>
                <c:pt idx="2630">
                  <c:v>2632</c:v>
                </c:pt>
                <c:pt idx="2631">
                  <c:v>2633</c:v>
                </c:pt>
                <c:pt idx="2632">
                  <c:v>2634</c:v>
                </c:pt>
                <c:pt idx="2633">
                  <c:v>2635</c:v>
                </c:pt>
                <c:pt idx="2634">
                  <c:v>2636</c:v>
                </c:pt>
                <c:pt idx="2635">
                  <c:v>2637</c:v>
                </c:pt>
                <c:pt idx="2636">
                  <c:v>2638</c:v>
                </c:pt>
                <c:pt idx="2637">
                  <c:v>2639</c:v>
                </c:pt>
                <c:pt idx="2638">
                  <c:v>2640</c:v>
                </c:pt>
                <c:pt idx="2639">
                  <c:v>2641</c:v>
                </c:pt>
                <c:pt idx="2640">
                  <c:v>2642</c:v>
                </c:pt>
                <c:pt idx="2641">
                  <c:v>2643</c:v>
                </c:pt>
                <c:pt idx="2642">
                  <c:v>2644</c:v>
                </c:pt>
                <c:pt idx="2643">
                  <c:v>2645</c:v>
                </c:pt>
                <c:pt idx="2644">
                  <c:v>2646</c:v>
                </c:pt>
                <c:pt idx="2645">
                  <c:v>2647</c:v>
                </c:pt>
                <c:pt idx="2646">
                  <c:v>2648</c:v>
                </c:pt>
                <c:pt idx="2647">
                  <c:v>2649</c:v>
                </c:pt>
                <c:pt idx="2648">
                  <c:v>2650</c:v>
                </c:pt>
                <c:pt idx="2649">
                  <c:v>2651</c:v>
                </c:pt>
                <c:pt idx="2650">
                  <c:v>2652</c:v>
                </c:pt>
                <c:pt idx="2651">
                  <c:v>2653</c:v>
                </c:pt>
                <c:pt idx="2652">
                  <c:v>2654</c:v>
                </c:pt>
                <c:pt idx="2653">
                  <c:v>2655</c:v>
                </c:pt>
                <c:pt idx="2654">
                  <c:v>2656</c:v>
                </c:pt>
                <c:pt idx="2655">
                  <c:v>2657</c:v>
                </c:pt>
                <c:pt idx="2656">
                  <c:v>2658</c:v>
                </c:pt>
                <c:pt idx="2657">
                  <c:v>2659</c:v>
                </c:pt>
                <c:pt idx="2658">
                  <c:v>2660</c:v>
                </c:pt>
                <c:pt idx="2659">
                  <c:v>2661</c:v>
                </c:pt>
                <c:pt idx="2660">
                  <c:v>2662</c:v>
                </c:pt>
                <c:pt idx="2661">
                  <c:v>2663</c:v>
                </c:pt>
                <c:pt idx="2662">
                  <c:v>2664</c:v>
                </c:pt>
                <c:pt idx="2663">
                  <c:v>2665</c:v>
                </c:pt>
                <c:pt idx="2664">
                  <c:v>2666</c:v>
                </c:pt>
                <c:pt idx="2665">
                  <c:v>2667</c:v>
                </c:pt>
                <c:pt idx="2666">
                  <c:v>2668</c:v>
                </c:pt>
                <c:pt idx="2667">
                  <c:v>2669</c:v>
                </c:pt>
                <c:pt idx="2668">
                  <c:v>2670</c:v>
                </c:pt>
                <c:pt idx="2669">
                  <c:v>2671</c:v>
                </c:pt>
                <c:pt idx="2670">
                  <c:v>2672</c:v>
                </c:pt>
                <c:pt idx="2671">
                  <c:v>2673</c:v>
                </c:pt>
                <c:pt idx="2672">
                  <c:v>2674</c:v>
                </c:pt>
                <c:pt idx="2673">
                  <c:v>2675</c:v>
                </c:pt>
                <c:pt idx="2674">
                  <c:v>2676</c:v>
                </c:pt>
                <c:pt idx="2675">
                  <c:v>2677</c:v>
                </c:pt>
                <c:pt idx="2676">
                  <c:v>2678</c:v>
                </c:pt>
                <c:pt idx="2677">
                  <c:v>2679</c:v>
                </c:pt>
                <c:pt idx="2678">
                  <c:v>2680</c:v>
                </c:pt>
                <c:pt idx="2679">
                  <c:v>2681</c:v>
                </c:pt>
                <c:pt idx="2680">
                  <c:v>2682</c:v>
                </c:pt>
                <c:pt idx="2681">
                  <c:v>2683</c:v>
                </c:pt>
                <c:pt idx="2682">
                  <c:v>2684</c:v>
                </c:pt>
                <c:pt idx="2683">
                  <c:v>2685</c:v>
                </c:pt>
                <c:pt idx="2684">
                  <c:v>2686</c:v>
                </c:pt>
                <c:pt idx="2685">
                  <c:v>2687</c:v>
                </c:pt>
                <c:pt idx="2686">
                  <c:v>2688</c:v>
                </c:pt>
                <c:pt idx="2687">
                  <c:v>2689</c:v>
                </c:pt>
                <c:pt idx="2688">
                  <c:v>2690</c:v>
                </c:pt>
                <c:pt idx="2689">
                  <c:v>2691</c:v>
                </c:pt>
                <c:pt idx="2690">
                  <c:v>2692</c:v>
                </c:pt>
                <c:pt idx="2691">
                  <c:v>2693</c:v>
                </c:pt>
                <c:pt idx="2692">
                  <c:v>2694</c:v>
                </c:pt>
                <c:pt idx="2693">
                  <c:v>2695</c:v>
                </c:pt>
                <c:pt idx="2694">
                  <c:v>2696</c:v>
                </c:pt>
                <c:pt idx="2695">
                  <c:v>2697</c:v>
                </c:pt>
                <c:pt idx="2696">
                  <c:v>2698</c:v>
                </c:pt>
                <c:pt idx="2697">
                  <c:v>2699</c:v>
                </c:pt>
                <c:pt idx="2698">
                  <c:v>2700</c:v>
                </c:pt>
                <c:pt idx="2699">
                  <c:v>2701</c:v>
                </c:pt>
                <c:pt idx="2700">
                  <c:v>2702</c:v>
                </c:pt>
                <c:pt idx="2701">
                  <c:v>2703</c:v>
                </c:pt>
                <c:pt idx="2702">
                  <c:v>2704</c:v>
                </c:pt>
                <c:pt idx="2703">
                  <c:v>2705</c:v>
                </c:pt>
                <c:pt idx="2704">
                  <c:v>2706</c:v>
                </c:pt>
                <c:pt idx="2705">
                  <c:v>2707</c:v>
                </c:pt>
                <c:pt idx="2706">
                  <c:v>2708</c:v>
                </c:pt>
                <c:pt idx="2707">
                  <c:v>2709</c:v>
                </c:pt>
                <c:pt idx="2708">
                  <c:v>2710</c:v>
                </c:pt>
                <c:pt idx="2709">
                  <c:v>2711</c:v>
                </c:pt>
                <c:pt idx="2710">
                  <c:v>2712</c:v>
                </c:pt>
                <c:pt idx="2711">
                  <c:v>2713</c:v>
                </c:pt>
                <c:pt idx="2712">
                  <c:v>2714</c:v>
                </c:pt>
                <c:pt idx="2713">
                  <c:v>2715</c:v>
                </c:pt>
                <c:pt idx="2714">
                  <c:v>2716</c:v>
                </c:pt>
                <c:pt idx="2715">
                  <c:v>2717</c:v>
                </c:pt>
                <c:pt idx="2716">
                  <c:v>2718</c:v>
                </c:pt>
                <c:pt idx="2717">
                  <c:v>2719</c:v>
                </c:pt>
                <c:pt idx="2718">
                  <c:v>2720</c:v>
                </c:pt>
                <c:pt idx="2719">
                  <c:v>2721</c:v>
                </c:pt>
                <c:pt idx="2720">
                  <c:v>2722</c:v>
                </c:pt>
                <c:pt idx="2721">
                  <c:v>2723</c:v>
                </c:pt>
                <c:pt idx="2722">
                  <c:v>2724</c:v>
                </c:pt>
                <c:pt idx="2723">
                  <c:v>2725</c:v>
                </c:pt>
                <c:pt idx="2724">
                  <c:v>2726</c:v>
                </c:pt>
                <c:pt idx="2725">
                  <c:v>2727</c:v>
                </c:pt>
                <c:pt idx="2726">
                  <c:v>2728</c:v>
                </c:pt>
                <c:pt idx="2727">
                  <c:v>2729</c:v>
                </c:pt>
                <c:pt idx="2728">
                  <c:v>2730</c:v>
                </c:pt>
                <c:pt idx="2729">
                  <c:v>2731</c:v>
                </c:pt>
                <c:pt idx="2730">
                  <c:v>2732</c:v>
                </c:pt>
                <c:pt idx="2731">
                  <c:v>2733</c:v>
                </c:pt>
                <c:pt idx="2732">
                  <c:v>2734</c:v>
                </c:pt>
                <c:pt idx="2733">
                  <c:v>2735</c:v>
                </c:pt>
                <c:pt idx="2734">
                  <c:v>2736</c:v>
                </c:pt>
                <c:pt idx="2735">
                  <c:v>2737</c:v>
                </c:pt>
                <c:pt idx="2736">
                  <c:v>2738</c:v>
                </c:pt>
                <c:pt idx="2737">
                  <c:v>2739</c:v>
                </c:pt>
                <c:pt idx="2738">
                  <c:v>2740</c:v>
                </c:pt>
                <c:pt idx="2739">
                  <c:v>2741</c:v>
                </c:pt>
                <c:pt idx="2740">
                  <c:v>2742</c:v>
                </c:pt>
                <c:pt idx="2741">
                  <c:v>2743</c:v>
                </c:pt>
                <c:pt idx="2742">
                  <c:v>2744</c:v>
                </c:pt>
                <c:pt idx="2743">
                  <c:v>2745</c:v>
                </c:pt>
                <c:pt idx="2744">
                  <c:v>2746</c:v>
                </c:pt>
                <c:pt idx="2745">
                  <c:v>2747</c:v>
                </c:pt>
                <c:pt idx="2746">
                  <c:v>2748</c:v>
                </c:pt>
                <c:pt idx="2747">
                  <c:v>2749</c:v>
                </c:pt>
                <c:pt idx="2748">
                  <c:v>2750</c:v>
                </c:pt>
                <c:pt idx="2749">
                  <c:v>2751</c:v>
                </c:pt>
                <c:pt idx="2750">
                  <c:v>2752</c:v>
                </c:pt>
                <c:pt idx="2751">
                  <c:v>2753</c:v>
                </c:pt>
                <c:pt idx="2752">
                  <c:v>2754</c:v>
                </c:pt>
                <c:pt idx="2753">
                  <c:v>2755</c:v>
                </c:pt>
                <c:pt idx="2754">
                  <c:v>2756</c:v>
                </c:pt>
                <c:pt idx="2755">
                  <c:v>2757</c:v>
                </c:pt>
                <c:pt idx="2756">
                  <c:v>2758</c:v>
                </c:pt>
                <c:pt idx="2757">
                  <c:v>2759</c:v>
                </c:pt>
                <c:pt idx="2758">
                  <c:v>2760</c:v>
                </c:pt>
                <c:pt idx="2759">
                  <c:v>2761</c:v>
                </c:pt>
                <c:pt idx="2760">
                  <c:v>2762</c:v>
                </c:pt>
                <c:pt idx="2761">
                  <c:v>2763</c:v>
                </c:pt>
                <c:pt idx="2762">
                  <c:v>2764</c:v>
                </c:pt>
                <c:pt idx="2763">
                  <c:v>2765</c:v>
                </c:pt>
                <c:pt idx="2764">
                  <c:v>2766</c:v>
                </c:pt>
                <c:pt idx="2765">
                  <c:v>2767</c:v>
                </c:pt>
                <c:pt idx="2766">
                  <c:v>2768</c:v>
                </c:pt>
                <c:pt idx="2767">
                  <c:v>2769</c:v>
                </c:pt>
                <c:pt idx="2768">
                  <c:v>2770</c:v>
                </c:pt>
                <c:pt idx="2769">
                  <c:v>2771</c:v>
                </c:pt>
                <c:pt idx="2770">
                  <c:v>2772</c:v>
                </c:pt>
                <c:pt idx="2771">
                  <c:v>2773</c:v>
                </c:pt>
                <c:pt idx="2772">
                  <c:v>2774</c:v>
                </c:pt>
                <c:pt idx="2773">
                  <c:v>2775</c:v>
                </c:pt>
                <c:pt idx="2774">
                  <c:v>2776</c:v>
                </c:pt>
                <c:pt idx="2775">
                  <c:v>2777</c:v>
                </c:pt>
                <c:pt idx="2776">
                  <c:v>2778</c:v>
                </c:pt>
                <c:pt idx="2777">
                  <c:v>2779</c:v>
                </c:pt>
                <c:pt idx="2778">
                  <c:v>2780</c:v>
                </c:pt>
                <c:pt idx="2779">
                  <c:v>2781</c:v>
                </c:pt>
                <c:pt idx="2780">
                  <c:v>2782</c:v>
                </c:pt>
                <c:pt idx="2781">
                  <c:v>2783</c:v>
                </c:pt>
                <c:pt idx="2782">
                  <c:v>2784</c:v>
                </c:pt>
                <c:pt idx="2783">
                  <c:v>2785</c:v>
                </c:pt>
                <c:pt idx="2784">
                  <c:v>2786</c:v>
                </c:pt>
                <c:pt idx="2785">
                  <c:v>2787</c:v>
                </c:pt>
                <c:pt idx="2786">
                  <c:v>2788</c:v>
                </c:pt>
                <c:pt idx="2787">
                  <c:v>2789</c:v>
                </c:pt>
                <c:pt idx="2788">
                  <c:v>2790</c:v>
                </c:pt>
                <c:pt idx="2789">
                  <c:v>2791</c:v>
                </c:pt>
                <c:pt idx="2790">
                  <c:v>2792</c:v>
                </c:pt>
                <c:pt idx="2791">
                  <c:v>2793</c:v>
                </c:pt>
                <c:pt idx="2792">
                  <c:v>2794</c:v>
                </c:pt>
                <c:pt idx="2793">
                  <c:v>2795</c:v>
                </c:pt>
                <c:pt idx="2794">
                  <c:v>2796</c:v>
                </c:pt>
                <c:pt idx="2795">
                  <c:v>2797</c:v>
                </c:pt>
                <c:pt idx="2796">
                  <c:v>2798</c:v>
                </c:pt>
                <c:pt idx="2797">
                  <c:v>2799</c:v>
                </c:pt>
                <c:pt idx="2798">
                  <c:v>2800</c:v>
                </c:pt>
                <c:pt idx="2799">
                  <c:v>2801</c:v>
                </c:pt>
                <c:pt idx="2800">
                  <c:v>2802</c:v>
                </c:pt>
                <c:pt idx="2801">
                  <c:v>2803</c:v>
                </c:pt>
                <c:pt idx="2802">
                  <c:v>2804</c:v>
                </c:pt>
                <c:pt idx="2803">
                  <c:v>2805</c:v>
                </c:pt>
                <c:pt idx="2804">
                  <c:v>2806</c:v>
                </c:pt>
                <c:pt idx="2805">
                  <c:v>2807</c:v>
                </c:pt>
                <c:pt idx="2806">
                  <c:v>2808</c:v>
                </c:pt>
                <c:pt idx="2807">
                  <c:v>2809</c:v>
                </c:pt>
                <c:pt idx="2808">
                  <c:v>2810</c:v>
                </c:pt>
                <c:pt idx="2809">
                  <c:v>2811</c:v>
                </c:pt>
                <c:pt idx="2810">
                  <c:v>2812</c:v>
                </c:pt>
                <c:pt idx="2811">
                  <c:v>2813</c:v>
                </c:pt>
                <c:pt idx="2812">
                  <c:v>2814</c:v>
                </c:pt>
                <c:pt idx="2813">
                  <c:v>2815</c:v>
                </c:pt>
                <c:pt idx="2814">
                  <c:v>2816</c:v>
                </c:pt>
                <c:pt idx="2815">
                  <c:v>2817</c:v>
                </c:pt>
                <c:pt idx="2816">
                  <c:v>2818</c:v>
                </c:pt>
                <c:pt idx="2817">
                  <c:v>2819</c:v>
                </c:pt>
                <c:pt idx="2818">
                  <c:v>2820</c:v>
                </c:pt>
                <c:pt idx="2819">
                  <c:v>2821</c:v>
                </c:pt>
                <c:pt idx="2820">
                  <c:v>2822</c:v>
                </c:pt>
                <c:pt idx="2821">
                  <c:v>2823</c:v>
                </c:pt>
                <c:pt idx="2822">
                  <c:v>2824</c:v>
                </c:pt>
                <c:pt idx="2823">
                  <c:v>2825</c:v>
                </c:pt>
                <c:pt idx="2824">
                  <c:v>2826</c:v>
                </c:pt>
                <c:pt idx="2825">
                  <c:v>2827</c:v>
                </c:pt>
                <c:pt idx="2826">
                  <c:v>2828</c:v>
                </c:pt>
                <c:pt idx="2827">
                  <c:v>2829</c:v>
                </c:pt>
                <c:pt idx="2828">
                  <c:v>2830</c:v>
                </c:pt>
                <c:pt idx="2829">
                  <c:v>2831</c:v>
                </c:pt>
                <c:pt idx="2830">
                  <c:v>2832</c:v>
                </c:pt>
                <c:pt idx="2831">
                  <c:v>2833</c:v>
                </c:pt>
                <c:pt idx="2832">
                  <c:v>2834</c:v>
                </c:pt>
                <c:pt idx="2833">
                  <c:v>2835</c:v>
                </c:pt>
                <c:pt idx="2834">
                  <c:v>2836</c:v>
                </c:pt>
                <c:pt idx="2835">
                  <c:v>2837</c:v>
                </c:pt>
                <c:pt idx="2836">
                  <c:v>2838</c:v>
                </c:pt>
                <c:pt idx="2837">
                  <c:v>2839</c:v>
                </c:pt>
                <c:pt idx="2838">
                  <c:v>2840</c:v>
                </c:pt>
                <c:pt idx="2839">
                  <c:v>2841</c:v>
                </c:pt>
                <c:pt idx="2840">
                  <c:v>2842</c:v>
                </c:pt>
                <c:pt idx="2841">
                  <c:v>2843</c:v>
                </c:pt>
                <c:pt idx="2842">
                  <c:v>2844</c:v>
                </c:pt>
                <c:pt idx="2843">
                  <c:v>2845</c:v>
                </c:pt>
                <c:pt idx="2844">
                  <c:v>2846</c:v>
                </c:pt>
                <c:pt idx="2845">
                  <c:v>2847</c:v>
                </c:pt>
                <c:pt idx="2846">
                  <c:v>2848</c:v>
                </c:pt>
                <c:pt idx="2847">
                  <c:v>2849</c:v>
                </c:pt>
                <c:pt idx="2848">
                  <c:v>2850</c:v>
                </c:pt>
                <c:pt idx="2849">
                  <c:v>2851</c:v>
                </c:pt>
                <c:pt idx="2850">
                  <c:v>2852</c:v>
                </c:pt>
                <c:pt idx="2851">
                  <c:v>2853</c:v>
                </c:pt>
                <c:pt idx="2852">
                  <c:v>2854</c:v>
                </c:pt>
                <c:pt idx="2853">
                  <c:v>2855</c:v>
                </c:pt>
                <c:pt idx="2854">
                  <c:v>2856</c:v>
                </c:pt>
                <c:pt idx="2855">
                  <c:v>2857</c:v>
                </c:pt>
                <c:pt idx="2856">
                  <c:v>2858</c:v>
                </c:pt>
                <c:pt idx="2857">
                  <c:v>2859</c:v>
                </c:pt>
                <c:pt idx="2858">
                  <c:v>2860</c:v>
                </c:pt>
                <c:pt idx="2859">
                  <c:v>2861</c:v>
                </c:pt>
                <c:pt idx="2860">
                  <c:v>2862</c:v>
                </c:pt>
                <c:pt idx="2861">
                  <c:v>2863</c:v>
                </c:pt>
                <c:pt idx="2862">
                  <c:v>2864</c:v>
                </c:pt>
                <c:pt idx="2863">
                  <c:v>2865</c:v>
                </c:pt>
                <c:pt idx="2864">
                  <c:v>2866</c:v>
                </c:pt>
                <c:pt idx="2865">
                  <c:v>2867</c:v>
                </c:pt>
                <c:pt idx="2866">
                  <c:v>2868</c:v>
                </c:pt>
                <c:pt idx="2867">
                  <c:v>2869</c:v>
                </c:pt>
                <c:pt idx="2868">
                  <c:v>2870</c:v>
                </c:pt>
                <c:pt idx="2869">
                  <c:v>2871</c:v>
                </c:pt>
                <c:pt idx="2870">
                  <c:v>2872</c:v>
                </c:pt>
                <c:pt idx="2871">
                  <c:v>2873</c:v>
                </c:pt>
                <c:pt idx="2872">
                  <c:v>2874</c:v>
                </c:pt>
                <c:pt idx="2873">
                  <c:v>2875</c:v>
                </c:pt>
                <c:pt idx="2874">
                  <c:v>2876</c:v>
                </c:pt>
                <c:pt idx="2875">
                  <c:v>2877</c:v>
                </c:pt>
                <c:pt idx="2876">
                  <c:v>2878</c:v>
                </c:pt>
                <c:pt idx="2877">
                  <c:v>2879</c:v>
                </c:pt>
                <c:pt idx="2878">
                  <c:v>2880</c:v>
                </c:pt>
                <c:pt idx="2879">
                  <c:v>2881</c:v>
                </c:pt>
                <c:pt idx="2880">
                  <c:v>2882</c:v>
                </c:pt>
                <c:pt idx="2881">
                  <c:v>2883</c:v>
                </c:pt>
                <c:pt idx="2882">
                  <c:v>2884</c:v>
                </c:pt>
                <c:pt idx="2883">
                  <c:v>2885</c:v>
                </c:pt>
                <c:pt idx="2884">
                  <c:v>2886</c:v>
                </c:pt>
                <c:pt idx="2885">
                  <c:v>2887</c:v>
                </c:pt>
                <c:pt idx="2886">
                  <c:v>2888</c:v>
                </c:pt>
                <c:pt idx="2887">
                  <c:v>2889</c:v>
                </c:pt>
                <c:pt idx="2888">
                  <c:v>2890</c:v>
                </c:pt>
                <c:pt idx="2889">
                  <c:v>2891</c:v>
                </c:pt>
                <c:pt idx="2890">
                  <c:v>2892</c:v>
                </c:pt>
                <c:pt idx="2891">
                  <c:v>2893</c:v>
                </c:pt>
                <c:pt idx="2892">
                  <c:v>2894</c:v>
                </c:pt>
                <c:pt idx="2893">
                  <c:v>2895</c:v>
                </c:pt>
                <c:pt idx="2894">
                  <c:v>2896</c:v>
                </c:pt>
                <c:pt idx="2895">
                  <c:v>2897</c:v>
                </c:pt>
                <c:pt idx="2896">
                  <c:v>2898</c:v>
                </c:pt>
                <c:pt idx="2897">
                  <c:v>2899</c:v>
                </c:pt>
                <c:pt idx="2898">
                  <c:v>2900</c:v>
                </c:pt>
                <c:pt idx="2899">
                  <c:v>2901</c:v>
                </c:pt>
                <c:pt idx="2900">
                  <c:v>2902</c:v>
                </c:pt>
                <c:pt idx="2901">
                  <c:v>2903</c:v>
                </c:pt>
                <c:pt idx="2902">
                  <c:v>2904</c:v>
                </c:pt>
                <c:pt idx="2903">
                  <c:v>2905</c:v>
                </c:pt>
                <c:pt idx="2904">
                  <c:v>2906</c:v>
                </c:pt>
                <c:pt idx="2905">
                  <c:v>2907</c:v>
                </c:pt>
                <c:pt idx="2906">
                  <c:v>2908</c:v>
                </c:pt>
                <c:pt idx="2907">
                  <c:v>2909</c:v>
                </c:pt>
                <c:pt idx="2908">
                  <c:v>2910</c:v>
                </c:pt>
                <c:pt idx="2909">
                  <c:v>2911</c:v>
                </c:pt>
                <c:pt idx="2910">
                  <c:v>2912</c:v>
                </c:pt>
                <c:pt idx="2911">
                  <c:v>2913</c:v>
                </c:pt>
                <c:pt idx="2912">
                  <c:v>2914</c:v>
                </c:pt>
                <c:pt idx="2913">
                  <c:v>2915</c:v>
                </c:pt>
                <c:pt idx="2914">
                  <c:v>2916</c:v>
                </c:pt>
                <c:pt idx="2915">
                  <c:v>2917</c:v>
                </c:pt>
                <c:pt idx="2916">
                  <c:v>2918</c:v>
                </c:pt>
                <c:pt idx="2917">
                  <c:v>2919</c:v>
                </c:pt>
                <c:pt idx="2918">
                  <c:v>2920</c:v>
                </c:pt>
                <c:pt idx="2919">
                  <c:v>2921</c:v>
                </c:pt>
                <c:pt idx="2920">
                  <c:v>2922</c:v>
                </c:pt>
                <c:pt idx="2921">
                  <c:v>2923</c:v>
                </c:pt>
                <c:pt idx="2922">
                  <c:v>2924</c:v>
                </c:pt>
                <c:pt idx="2923">
                  <c:v>2925</c:v>
                </c:pt>
                <c:pt idx="2924">
                  <c:v>2926</c:v>
                </c:pt>
                <c:pt idx="2925">
                  <c:v>2927</c:v>
                </c:pt>
                <c:pt idx="2926">
                  <c:v>2928</c:v>
                </c:pt>
                <c:pt idx="2927">
                  <c:v>2929</c:v>
                </c:pt>
                <c:pt idx="2928">
                  <c:v>2930</c:v>
                </c:pt>
                <c:pt idx="2929">
                  <c:v>2931</c:v>
                </c:pt>
                <c:pt idx="2930">
                  <c:v>2932</c:v>
                </c:pt>
                <c:pt idx="2931">
                  <c:v>2933</c:v>
                </c:pt>
                <c:pt idx="2932">
                  <c:v>2934</c:v>
                </c:pt>
                <c:pt idx="2933">
                  <c:v>2935</c:v>
                </c:pt>
                <c:pt idx="2934">
                  <c:v>2936</c:v>
                </c:pt>
                <c:pt idx="2935">
                  <c:v>2937</c:v>
                </c:pt>
                <c:pt idx="2936">
                  <c:v>2938</c:v>
                </c:pt>
                <c:pt idx="2937">
                  <c:v>2939</c:v>
                </c:pt>
                <c:pt idx="2938">
                  <c:v>2940</c:v>
                </c:pt>
                <c:pt idx="2939">
                  <c:v>2941</c:v>
                </c:pt>
                <c:pt idx="2940">
                  <c:v>2942</c:v>
                </c:pt>
                <c:pt idx="2941">
                  <c:v>2943</c:v>
                </c:pt>
                <c:pt idx="2942">
                  <c:v>2944</c:v>
                </c:pt>
                <c:pt idx="2943">
                  <c:v>2945</c:v>
                </c:pt>
                <c:pt idx="2944">
                  <c:v>2946</c:v>
                </c:pt>
                <c:pt idx="2945">
                  <c:v>2947</c:v>
                </c:pt>
                <c:pt idx="2946">
                  <c:v>2948</c:v>
                </c:pt>
                <c:pt idx="2947">
                  <c:v>2949</c:v>
                </c:pt>
                <c:pt idx="2948">
                  <c:v>2950</c:v>
                </c:pt>
                <c:pt idx="2949">
                  <c:v>2951</c:v>
                </c:pt>
                <c:pt idx="2950">
                  <c:v>2952</c:v>
                </c:pt>
                <c:pt idx="2951">
                  <c:v>2953</c:v>
                </c:pt>
                <c:pt idx="2952">
                  <c:v>2954</c:v>
                </c:pt>
                <c:pt idx="2953">
                  <c:v>2955</c:v>
                </c:pt>
                <c:pt idx="2954">
                  <c:v>2956</c:v>
                </c:pt>
                <c:pt idx="2955">
                  <c:v>2957</c:v>
                </c:pt>
                <c:pt idx="2956">
                  <c:v>2958</c:v>
                </c:pt>
                <c:pt idx="2957">
                  <c:v>2959</c:v>
                </c:pt>
                <c:pt idx="2958">
                  <c:v>2960</c:v>
                </c:pt>
                <c:pt idx="2959">
                  <c:v>2961</c:v>
                </c:pt>
                <c:pt idx="2960">
                  <c:v>2962</c:v>
                </c:pt>
                <c:pt idx="2961">
                  <c:v>2963</c:v>
                </c:pt>
                <c:pt idx="2962">
                  <c:v>2964</c:v>
                </c:pt>
                <c:pt idx="2963">
                  <c:v>2965</c:v>
                </c:pt>
                <c:pt idx="2964">
                  <c:v>2966</c:v>
                </c:pt>
                <c:pt idx="2965">
                  <c:v>2967</c:v>
                </c:pt>
                <c:pt idx="2966">
                  <c:v>2968</c:v>
                </c:pt>
                <c:pt idx="2967">
                  <c:v>2969</c:v>
                </c:pt>
                <c:pt idx="2968">
                  <c:v>2970</c:v>
                </c:pt>
                <c:pt idx="2969">
                  <c:v>2971</c:v>
                </c:pt>
                <c:pt idx="2970">
                  <c:v>2972</c:v>
                </c:pt>
                <c:pt idx="2971">
                  <c:v>2973</c:v>
                </c:pt>
                <c:pt idx="2972">
                  <c:v>2974</c:v>
                </c:pt>
                <c:pt idx="2973">
                  <c:v>2975</c:v>
                </c:pt>
                <c:pt idx="2974">
                  <c:v>2976</c:v>
                </c:pt>
                <c:pt idx="2975">
                  <c:v>2977</c:v>
                </c:pt>
                <c:pt idx="2976">
                  <c:v>2978</c:v>
                </c:pt>
                <c:pt idx="2977">
                  <c:v>2979</c:v>
                </c:pt>
                <c:pt idx="2978">
                  <c:v>2980</c:v>
                </c:pt>
                <c:pt idx="2979">
                  <c:v>2981</c:v>
                </c:pt>
                <c:pt idx="2980">
                  <c:v>2982</c:v>
                </c:pt>
                <c:pt idx="2981">
                  <c:v>2983</c:v>
                </c:pt>
                <c:pt idx="2982">
                  <c:v>2984</c:v>
                </c:pt>
                <c:pt idx="2983">
                  <c:v>2985</c:v>
                </c:pt>
                <c:pt idx="2984">
                  <c:v>2986</c:v>
                </c:pt>
                <c:pt idx="2985">
                  <c:v>2987</c:v>
                </c:pt>
                <c:pt idx="2986">
                  <c:v>2988</c:v>
                </c:pt>
                <c:pt idx="2987">
                  <c:v>2989</c:v>
                </c:pt>
                <c:pt idx="2988">
                  <c:v>2990</c:v>
                </c:pt>
                <c:pt idx="2989">
                  <c:v>2991</c:v>
                </c:pt>
                <c:pt idx="2990">
                  <c:v>2992</c:v>
                </c:pt>
                <c:pt idx="2991">
                  <c:v>2993</c:v>
                </c:pt>
                <c:pt idx="2992">
                  <c:v>2994</c:v>
                </c:pt>
                <c:pt idx="2993">
                  <c:v>2995</c:v>
                </c:pt>
                <c:pt idx="2994">
                  <c:v>2996</c:v>
                </c:pt>
                <c:pt idx="2995">
                  <c:v>2997</c:v>
                </c:pt>
                <c:pt idx="2996">
                  <c:v>2998</c:v>
                </c:pt>
                <c:pt idx="2997">
                  <c:v>2999</c:v>
                </c:pt>
                <c:pt idx="2998">
                  <c:v>3000</c:v>
                </c:pt>
                <c:pt idx="2999">
                  <c:v>3001</c:v>
                </c:pt>
                <c:pt idx="3000">
                  <c:v>3002</c:v>
                </c:pt>
                <c:pt idx="3001">
                  <c:v>3003</c:v>
                </c:pt>
                <c:pt idx="3002">
                  <c:v>3004</c:v>
                </c:pt>
                <c:pt idx="3003">
                  <c:v>3005</c:v>
                </c:pt>
                <c:pt idx="3004">
                  <c:v>3006</c:v>
                </c:pt>
                <c:pt idx="3005">
                  <c:v>3007</c:v>
                </c:pt>
                <c:pt idx="3006">
                  <c:v>3008</c:v>
                </c:pt>
                <c:pt idx="3007">
                  <c:v>3009</c:v>
                </c:pt>
                <c:pt idx="3008">
                  <c:v>3010</c:v>
                </c:pt>
                <c:pt idx="3009">
                  <c:v>3011</c:v>
                </c:pt>
                <c:pt idx="3010">
                  <c:v>3012</c:v>
                </c:pt>
                <c:pt idx="3011">
                  <c:v>3013</c:v>
                </c:pt>
                <c:pt idx="3012">
                  <c:v>3014</c:v>
                </c:pt>
                <c:pt idx="3013">
                  <c:v>3015</c:v>
                </c:pt>
                <c:pt idx="3014">
                  <c:v>3016</c:v>
                </c:pt>
                <c:pt idx="3015">
                  <c:v>3017</c:v>
                </c:pt>
                <c:pt idx="3016">
                  <c:v>3018</c:v>
                </c:pt>
                <c:pt idx="3017">
                  <c:v>3019</c:v>
                </c:pt>
                <c:pt idx="3018">
                  <c:v>3020</c:v>
                </c:pt>
                <c:pt idx="3019">
                  <c:v>3021</c:v>
                </c:pt>
                <c:pt idx="3020">
                  <c:v>3022</c:v>
                </c:pt>
                <c:pt idx="3021">
                  <c:v>3023</c:v>
                </c:pt>
                <c:pt idx="3022">
                  <c:v>3024</c:v>
                </c:pt>
                <c:pt idx="3023">
                  <c:v>3025</c:v>
                </c:pt>
                <c:pt idx="3024">
                  <c:v>3026</c:v>
                </c:pt>
                <c:pt idx="3025">
                  <c:v>3027</c:v>
                </c:pt>
                <c:pt idx="3026">
                  <c:v>3028</c:v>
                </c:pt>
                <c:pt idx="3027">
                  <c:v>3029</c:v>
                </c:pt>
                <c:pt idx="3028">
                  <c:v>3030</c:v>
                </c:pt>
                <c:pt idx="3029">
                  <c:v>3031</c:v>
                </c:pt>
                <c:pt idx="3030">
                  <c:v>3032</c:v>
                </c:pt>
                <c:pt idx="3031">
                  <c:v>3033</c:v>
                </c:pt>
                <c:pt idx="3032">
                  <c:v>3034</c:v>
                </c:pt>
                <c:pt idx="3033">
                  <c:v>3035</c:v>
                </c:pt>
                <c:pt idx="3034">
                  <c:v>3036</c:v>
                </c:pt>
                <c:pt idx="3035">
                  <c:v>3037</c:v>
                </c:pt>
                <c:pt idx="3036">
                  <c:v>3038</c:v>
                </c:pt>
                <c:pt idx="3037">
                  <c:v>3039</c:v>
                </c:pt>
                <c:pt idx="3038">
                  <c:v>3040</c:v>
                </c:pt>
                <c:pt idx="3039">
                  <c:v>3041</c:v>
                </c:pt>
                <c:pt idx="3040">
                  <c:v>3042</c:v>
                </c:pt>
                <c:pt idx="3041">
                  <c:v>3043</c:v>
                </c:pt>
                <c:pt idx="3042">
                  <c:v>3044</c:v>
                </c:pt>
                <c:pt idx="3043">
                  <c:v>3045</c:v>
                </c:pt>
                <c:pt idx="3044">
                  <c:v>3046</c:v>
                </c:pt>
                <c:pt idx="3045">
                  <c:v>3047</c:v>
                </c:pt>
                <c:pt idx="3046">
                  <c:v>3048</c:v>
                </c:pt>
                <c:pt idx="3047">
                  <c:v>3049</c:v>
                </c:pt>
                <c:pt idx="3048">
                  <c:v>3050</c:v>
                </c:pt>
                <c:pt idx="3049">
                  <c:v>3051</c:v>
                </c:pt>
                <c:pt idx="3050">
                  <c:v>3052</c:v>
                </c:pt>
                <c:pt idx="3051">
                  <c:v>3053</c:v>
                </c:pt>
                <c:pt idx="3052">
                  <c:v>3054</c:v>
                </c:pt>
                <c:pt idx="3053">
                  <c:v>3055</c:v>
                </c:pt>
                <c:pt idx="3054">
                  <c:v>3056</c:v>
                </c:pt>
                <c:pt idx="3055">
                  <c:v>3057</c:v>
                </c:pt>
                <c:pt idx="3056">
                  <c:v>3058</c:v>
                </c:pt>
                <c:pt idx="3057">
                  <c:v>3059</c:v>
                </c:pt>
                <c:pt idx="3058">
                  <c:v>3060</c:v>
                </c:pt>
                <c:pt idx="3059">
                  <c:v>3061</c:v>
                </c:pt>
                <c:pt idx="3060">
                  <c:v>3062</c:v>
                </c:pt>
                <c:pt idx="3061">
                  <c:v>3063</c:v>
                </c:pt>
                <c:pt idx="3062">
                  <c:v>3064</c:v>
                </c:pt>
                <c:pt idx="3063">
                  <c:v>3065</c:v>
                </c:pt>
                <c:pt idx="3064">
                  <c:v>3066</c:v>
                </c:pt>
                <c:pt idx="3065">
                  <c:v>3067</c:v>
                </c:pt>
                <c:pt idx="3066">
                  <c:v>3068</c:v>
                </c:pt>
                <c:pt idx="3067">
                  <c:v>3069</c:v>
                </c:pt>
                <c:pt idx="3068">
                  <c:v>3070</c:v>
                </c:pt>
                <c:pt idx="3069">
                  <c:v>3071</c:v>
                </c:pt>
                <c:pt idx="3070">
                  <c:v>3072</c:v>
                </c:pt>
                <c:pt idx="3071">
                  <c:v>3073</c:v>
                </c:pt>
                <c:pt idx="3072">
                  <c:v>3074</c:v>
                </c:pt>
                <c:pt idx="3073">
                  <c:v>3075</c:v>
                </c:pt>
                <c:pt idx="3074">
                  <c:v>3076</c:v>
                </c:pt>
                <c:pt idx="3075">
                  <c:v>3077</c:v>
                </c:pt>
                <c:pt idx="3076">
                  <c:v>3078</c:v>
                </c:pt>
                <c:pt idx="3077">
                  <c:v>3079</c:v>
                </c:pt>
                <c:pt idx="3078">
                  <c:v>3080</c:v>
                </c:pt>
                <c:pt idx="3079">
                  <c:v>3081</c:v>
                </c:pt>
                <c:pt idx="3080">
                  <c:v>3082</c:v>
                </c:pt>
                <c:pt idx="3081">
                  <c:v>3083</c:v>
                </c:pt>
                <c:pt idx="3082">
                  <c:v>3084</c:v>
                </c:pt>
                <c:pt idx="3083">
                  <c:v>3085</c:v>
                </c:pt>
                <c:pt idx="3084">
                  <c:v>3086</c:v>
                </c:pt>
                <c:pt idx="3085">
                  <c:v>3087</c:v>
                </c:pt>
                <c:pt idx="3086">
                  <c:v>3088</c:v>
                </c:pt>
                <c:pt idx="3087">
                  <c:v>3089</c:v>
                </c:pt>
                <c:pt idx="3088">
                  <c:v>3090</c:v>
                </c:pt>
                <c:pt idx="3089">
                  <c:v>3091</c:v>
                </c:pt>
                <c:pt idx="3090">
                  <c:v>3092</c:v>
                </c:pt>
                <c:pt idx="3091">
                  <c:v>3093</c:v>
                </c:pt>
                <c:pt idx="3092">
                  <c:v>3094</c:v>
                </c:pt>
                <c:pt idx="3093">
                  <c:v>3095</c:v>
                </c:pt>
                <c:pt idx="3094">
                  <c:v>3096</c:v>
                </c:pt>
                <c:pt idx="3095">
                  <c:v>3097</c:v>
                </c:pt>
                <c:pt idx="3096">
                  <c:v>3098</c:v>
                </c:pt>
                <c:pt idx="3097">
                  <c:v>3099</c:v>
                </c:pt>
                <c:pt idx="3098">
                  <c:v>3100</c:v>
                </c:pt>
                <c:pt idx="3099">
                  <c:v>3101</c:v>
                </c:pt>
                <c:pt idx="3100">
                  <c:v>3102</c:v>
                </c:pt>
                <c:pt idx="3101">
                  <c:v>3103</c:v>
                </c:pt>
                <c:pt idx="3102">
                  <c:v>3104</c:v>
                </c:pt>
                <c:pt idx="3103">
                  <c:v>3105</c:v>
                </c:pt>
                <c:pt idx="3104">
                  <c:v>3106</c:v>
                </c:pt>
                <c:pt idx="3105">
                  <c:v>3107</c:v>
                </c:pt>
                <c:pt idx="3106">
                  <c:v>3108</c:v>
                </c:pt>
                <c:pt idx="3107">
                  <c:v>3109</c:v>
                </c:pt>
                <c:pt idx="3108">
                  <c:v>3110</c:v>
                </c:pt>
                <c:pt idx="3109">
                  <c:v>3111</c:v>
                </c:pt>
                <c:pt idx="3110">
                  <c:v>3112</c:v>
                </c:pt>
                <c:pt idx="3111">
                  <c:v>3113</c:v>
                </c:pt>
                <c:pt idx="3112">
                  <c:v>3114</c:v>
                </c:pt>
                <c:pt idx="3113">
                  <c:v>3115</c:v>
                </c:pt>
                <c:pt idx="3114">
                  <c:v>3116</c:v>
                </c:pt>
                <c:pt idx="3115">
                  <c:v>3117</c:v>
                </c:pt>
                <c:pt idx="3116">
                  <c:v>3118</c:v>
                </c:pt>
                <c:pt idx="3117">
                  <c:v>3119</c:v>
                </c:pt>
                <c:pt idx="3118">
                  <c:v>3120</c:v>
                </c:pt>
                <c:pt idx="3119">
                  <c:v>3121</c:v>
                </c:pt>
                <c:pt idx="3120">
                  <c:v>3122</c:v>
                </c:pt>
                <c:pt idx="3121">
                  <c:v>3123</c:v>
                </c:pt>
                <c:pt idx="3122">
                  <c:v>3124</c:v>
                </c:pt>
                <c:pt idx="3123">
                  <c:v>3125</c:v>
                </c:pt>
                <c:pt idx="3124">
                  <c:v>3126</c:v>
                </c:pt>
                <c:pt idx="3125">
                  <c:v>3127</c:v>
                </c:pt>
                <c:pt idx="3126">
                  <c:v>3128</c:v>
                </c:pt>
                <c:pt idx="3127">
                  <c:v>3129</c:v>
                </c:pt>
                <c:pt idx="3128">
                  <c:v>3130</c:v>
                </c:pt>
                <c:pt idx="3129">
                  <c:v>3131</c:v>
                </c:pt>
                <c:pt idx="3130">
                  <c:v>3132</c:v>
                </c:pt>
                <c:pt idx="3131">
                  <c:v>3133</c:v>
                </c:pt>
                <c:pt idx="3132">
                  <c:v>3134</c:v>
                </c:pt>
                <c:pt idx="3133">
                  <c:v>3135</c:v>
                </c:pt>
                <c:pt idx="3134">
                  <c:v>3136</c:v>
                </c:pt>
                <c:pt idx="3135">
                  <c:v>3137</c:v>
                </c:pt>
                <c:pt idx="3136">
                  <c:v>3138</c:v>
                </c:pt>
                <c:pt idx="3137">
                  <c:v>3139</c:v>
                </c:pt>
                <c:pt idx="3138">
                  <c:v>3140</c:v>
                </c:pt>
                <c:pt idx="3139">
                  <c:v>3141</c:v>
                </c:pt>
                <c:pt idx="3140">
                  <c:v>3142</c:v>
                </c:pt>
                <c:pt idx="3141">
                  <c:v>3143</c:v>
                </c:pt>
                <c:pt idx="3142">
                  <c:v>3144</c:v>
                </c:pt>
                <c:pt idx="3143">
                  <c:v>3145</c:v>
                </c:pt>
                <c:pt idx="3144">
                  <c:v>3146</c:v>
                </c:pt>
                <c:pt idx="3145">
                  <c:v>3147</c:v>
                </c:pt>
                <c:pt idx="3146">
                  <c:v>3148</c:v>
                </c:pt>
                <c:pt idx="3147">
                  <c:v>3149</c:v>
                </c:pt>
                <c:pt idx="3148">
                  <c:v>3150</c:v>
                </c:pt>
                <c:pt idx="3149">
                  <c:v>3151</c:v>
                </c:pt>
                <c:pt idx="3150">
                  <c:v>3152</c:v>
                </c:pt>
                <c:pt idx="3151">
                  <c:v>3153</c:v>
                </c:pt>
                <c:pt idx="3152">
                  <c:v>3154</c:v>
                </c:pt>
                <c:pt idx="3153">
                  <c:v>3155</c:v>
                </c:pt>
                <c:pt idx="3154">
                  <c:v>3156</c:v>
                </c:pt>
                <c:pt idx="3155">
                  <c:v>3157</c:v>
                </c:pt>
                <c:pt idx="3156">
                  <c:v>3158</c:v>
                </c:pt>
                <c:pt idx="3157">
                  <c:v>3159</c:v>
                </c:pt>
                <c:pt idx="3158">
                  <c:v>3160</c:v>
                </c:pt>
                <c:pt idx="3159">
                  <c:v>3161</c:v>
                </c:pt>
                <c:pt idx="3160">
                  <c:v>3162</c:v>
                </c:pt>
                <c:pt idx="3161">
                  <c:v>3163</c:v>
                </c:pt>
                <c:pt idx="3162">
                  <c:v>3164</c:v>
                </c:pt>
                <c:pt idx="3163">
                  <c:v>3165</c:v>
                </c:pt>
                <c:pt idx="3164">
                  <c:v>3166</c:v>
                </c:pt>
                <c:pt idx="3165">
                  <c:v>3167</c:v>
                </c:pt>
                <c:pt idx="3166">
                  <c:v>3168</c:v>
                </c:pt>
                <c:pt idx="3167">
                  <c:v>3169</c:v>
                </c:pt>
                <c:pt idx="3168">
                  <c:v>3170</c:v>
                </c:pt>
                <c:pt idx="3169">
                  <c:v>3171</c:v>
                </c:pt>
                <c:pt idx="3170">
                  <c:v>3172</c:v>
                </c:pt>
                <c:pt idx="3171">
                  <c:v>3173</c:v>
                </c:pt>
                <c:pt idx="3172">
                  <c:v>3174</c:v>
                </c:pt>
                <c:pt idx="3173">
                  <c:v>3175</c:v>
                </c:pt>
                <c:pt idx="3174">
                  <c:v>3176</c:v>
                </c:pt>
                <c:pt idx="3175">
                  <c:v>3177</c:v>
                </c:pt>
                <c:pt idx="3176">
                  <c:v>3178</c:v>
                </c:pt>
                <c:pt idx="3177">
                  <c:v>3179</c:v>
                </c:pt>
                <c:pt idx="3178">
                  <c:v>3180</c:v>
                </c:pt>
                <c:pt idx="3179">
                  <c:v>3181</c:v>
                </c:pt>
                <c:pt idx="3180">
                  <c:v>3182</c:v>
                </c:pt>
                <c:pt idx="3181">
                  <c:v>3183</c:v>
                </c:pt>
                <c:pt idx="3182">
                  <c:v>3184</c:v>
                </c:pt>
                <c:pt idx="3183">
                  <c:v>3185</c:v>
                </c:pt>
                <c:pt idx="3184">
                  <c:v>3186</c:v>
                </c:pt>
                <c:pt idx="3185">
                  <c:v>3187</c:v>
                </c:pt>
                <c:pt idx="3186">
                  <c:v>3188</c:v>
                </c:pt>
                <c:pt idx="3187">
                  <c:v>3189</c:v>
                </c:pt>
                <c:pt idx="3188">
                  <c:v>3190</c:v>
                </c:pt>
                <c:pt idx="3189">
                  <c:v>3191</c:v>
                </c:pt>
                <c:pt idx="3190">
                  <c:v>3192</c:v>
                </c:pt>
                <c:pt idx="3191">
                  <c:v>3193</c:v>
                </c:pt>
                <c:pt idx="3192">
                  <c:v>3194</c:v>
                </c:pt>
                <c:pt idx="3193">
                  <c:v>3195</c:v>
                </c:pt>
                <c:pt idx="3194">
                  <c:v>3196</c:v>
                </c:pt>
                <c:pt idx="3195">
                  <c:v>3197</c:v>
                </c:pt>
                <c:pt idx="3196">
                  <c:v>3198</c:v>
                </c:pt>
                <c:pt idx="3197">
                  <c:v>3199</c:v>
                </c:pt>
                <c:pt idx="3198">
                  <c:v>3200</c:v>
                </c:pt>
                <c:pt idx="3199">
                  <c:v>3201</c:v>
                </c:pt>
                <c:pt idx="3200">
                  <c:v>3202</c:v>
                </c:pt>
                <c:pt idx="3201">
                  <c:v>3203</c:v>
                </c:pt>
                <c:pt idx="3202">
                  <c:v>3204</c:v>
                </c:pt>
                <c:pt idx="3203">
                  <c:v>3205</c:v>
                </c:pt>
                <c:pt idx="3204">
                  <c:v>3206</c:v>
                </c:pt>
                <c:pt idx="3205">
                  <c:v>3207</c:v>
                </c:pt>
                <c:pt idx="3206">
                  <c:v>3208</c:v>
                </c:pt>
                <c:pt idx="3207">
                  <c:v>3209</c:v>
                </c:pt>
                <c:pt idx="3208">
                  <c:v>3210</c:v>
                </c:pt>
                <c:pt idx="3209">
                  <c:v>3211</c:v>
                </c:pt>
                <c:pt idx="3210">
                  <c:v>3212</c:v>
                </c:pt>
                <c:pt idx="3211">
                  <c:v>3213</c:v>
                </c:pt>
                <c:pt idx="3212">
                  <c:v>3214</c:v>
                </c:pt>
                <c:pt idx="3213">
                  <c:v>3215</c:v>
                </c:pt>
                <c:pt idx="3214">
                  <c:v>3216</c:v>
                </c:pt>
                <c:pt idx="3215">
                  <c:v>3217</c:v>
                </c:pt>
                <c:pt idx="3216">
                  <c:v>3218</c:v>
                </c:pt>
                <c:pt idx="3217">
                  <c:v>3219</c:v>
                </c:pt>
                <c:pt idx="3218">
                  <c:v>3220</c:v>
                </c:pt>
                <c:pt idx="3219">
                  <c:v>3221</c:v>
                </c:pt>
                <c:pt idx="3220">
                  <c:v>3222</c:v>
                </c:pt>
                <c:pt idx="3221">
                  <c:v>3223</c:v>
                </c:pt>
                <c:pt idx="3222">
                  <c:v>3224</c:v>
                </c:pt>
                <c:pt idx="3223">
                  <c:v>3225</c:v>
                </c:pt>
                <c:pt idx="3224">
                  <c:v>3226</c:v>
                </c:pt>
                <c:pt idx="3225">
                  <c:v>3227</c:v>
                </c:pt>
                <c:pt idx="3226">
                  <c:v>3228</c:v>
                </c:pt>
                <c:pt idx="3227">
                  <c:v>3229</c:v>
                </c:pt>
                <c:pt idx="3228">
                  <c:v>3230</c:v>
                </c:pt>
                <c:pt idx="3229">
                  <c:v>3231</c:v>
                </c:pt>
                <c:pt idx="3230">
                  <c:v>3232</c:v>
                </c:pt>
                <c:pt idx="3231">
                  <c:v>3233</c:v>
                </c:pt>
                <c:pt idx="3232">
                  <c:v>3234</c:v>
                </c:pt>
                <c:pt idx="3233">
                  <c:v>3235</c:v>
                </c:pt>
                <c:pt idx="3234">
                  <c:v>3236</c:v>
                </c:pt>
                <c:pt idx="3235">
                  <c:v>3237</c:v>
                </c:pt>
                <c:pt idx="3236">
                  <c:v>3238</c:v>
                </c:pt>
                <c:pt idx="3237">
                  <c:v>3239</c:v>
                </c:pt>
                <c:pt idx="3238">
                  <c:v>3240</c:v>
                </c:pt>
                <c:pt idx="3239">
                  <c:v>3241</c:v>
                </c:pt>
                <c:pt idx="3240">
                  <c:v>3242</c:v>
                </c:pt>
                <c:pt idx="3241">
                  <c:v>3243</c:v>
                </c:pt>
                <c:pt idx="3242">
                  <c:v>3244</c:v>
                </c:pt>
                <c:pt idx="3243">
                  <c:v>3245</c:v>
                </c:pt>
                <c:pt idx="3244">
                  <c:v>3246</c:v>
                </c:pt>
                <c:pt idx="3245">
                  <c:v>3247</c:v>
                </c:pt>
                <c:pt idx="3246">
                  <c:v>3248</c:v>
                </c:pt>
                <c:pt idx="3247">
                  <c:v>3249</c:v>
                </c:pt>
                <c:pt idx="3248">
                  <c:v>3250</c:v>
                </c:pt>
                <c:pt idx="3249">
                  <c:v>3251</c:v>
                </c:pt>
                <c:pt idx="3250">
                  <c:v>3252</c:v>
                </c:pt>
                <c:pt idx="3251">
                  <c:v>3253</c:v>
                </c:pt>
                <c:pt idx="3252">
                  <c:v>3254</c:v>
                </c:pt>
                <c:pt idx="3253">
                  <c:v>3255</c:v>
                </c:pt>
                <c:pt idx="3254">
                  <c:v>3256</c:v>
                </c:pt>
                <c:pt idx="3255">
                  <c:v>3257</c:v>
                </c:pt>
                <c:pt idx="3256">
                  <c:v>3258</c:v>
                </c:pt>
                <c:pt idx="3257">
                  <c:v>3259</c:v>
                </c:pt>
                <c:pt idx="3258">
                  <c:v>3260</c:v>
                </c:pt>
                <c:pt idx="3259">
                  <c:v>3261</c:v>
                </c:pt>
                <c:pt idx="3260">
                  <c:v>3262</c:v>
                </c:pt>
                <c:pt idx="3261">
                  <c:v>3263</c:v>
                </c:pt>
                <c:pt idx="3262">
                  <c:v>3264</c:v>
                </c:pt>
                <c:pt idx="3263">
                  <c:v>3265</c:v>
                </c:pt>
                <c:pt idx="3264">
                  <c:v>3266</c:v>
                </c:pt>
                <c:pt idx="3265">
                  <c:v>3267</c:v>
                </c:pt>
                <c:pt idx="3266">
                  <c:v>3268</c:v>
                </c:pt>
                <c:pt idx="3267">
                  <c:v>3269</c:v>
                </c:pt>
                <c:pt idx="3268">
                  <c:v>3270</c:v>
                </c:pt>
                <c:pt idx="3269">
                  <c:v>3271</c:v>
                </c:pt>
                <c:pt idx="3270">
                  <c:v>3272</c:v>
                </c:pt>
                <c:pt idx="3271">
                  <c:v>3273</c:v>
                </c:pt>
                <c:pt idx="3272">
                  <c:v>3274</c:v>
                </c:pt>
                <c:pt idx="3273">
                  <c:v>3275</c:v>
                </c:pt>
                <c:pt idx="3274">
                  <c:v>3276</c:v>
                </c:pt>
                <c:pt idx="3275">
                  <c:v>3277</c:v>
                </c:pt>
                <c:pt idx="3276">
                  <c:v>3278</c:v>
                </c:pt>
                <c:pt idx="3277">
                  <c:v>3279</c:v>
                </c:pt>
                <c:pt idx="3278">
                  <c:v>3280</c:v>
                </c:pt>
                <c:pt idx="3279">
                  <c:v>3281</c:v>
                </c:pt>
                <c:pt idx="3280">
                  <c:v>3282</c:v>
                </c:pt>
                <c:pt idx="3281">
                  <c:v>3283</c:v>
                </c:pt>
                <c:pt idx="3282">
                  <c:v>3284</c:v>
                </c:pt>
                <c:pt idx="3283">
                  <c:v>3285</c:v>
                </c:pt>
                <c:pt idx="3284">
                  <c:v>3286</c:v>
                </c:pt>
                <c:pt idx="3285">
                  <c:v>3287</c:v>
                </c:pt>
                <c:pt idx="3286">
                  <c:v>3288</c:v>
                </c:pt>
                <c:pt idx="3287">
                  <c:v>3289</c:v>
                </c:pt>
                <c:pt idx="3288">
                  <c:v>3290</c:v>
                </c:pt>
                <c:pt idx="3289">
                  <c:v>3291</c:v>
                </c:pt>
                <c:pt idx="3290">
                  <c:v>3292</c:v>
                </c:pt>
                <c:pt idx="3291">
                  <c:v>3293</c:v>
                </c:pt>
                <c:pt idx="3292">
                  <c:v>3294</c:v>
                </c:pt>
                <c:pt idx="3293">
                  <c:v>3295</c:v>
                </c:pt>
                <c:pt idx="3294">
                  <c:v>3296</c:v>
                </c:pt>
                <c:pt idx="3295">
                  <c:v>3297</c:v>
                </c:pt>
                <c:pt idx="3296">
                  <c:v>3298</c:v>
                </c:pt>
                <c:pt idx="3297">
                  <c:v>3299</c:v>
                </c:pt>
                <c:pt idx="3298">
                  <c:v>3300</c:v>
                </c:pt>
                <c:pt idx="3299">
                  <c:v>3301</c:v>
                </c:pt>
                <c:pt idx="3300">
                  <c:v>3302</c:v>
                </c:pt>
                <c:pt idx="3301">
                  <c:v>3303</c:v>
                </c:pt>
                <c:pt idx="3302">
                  <c:v>3304</c:v>
                </c:pt>
                <c:pt idx="3303">
                  <c:v>3305</c:v>
                </c:pt>
                <c:pt idx="3304">
                  <c:v>3306</c:v>
                </c:pt>
                <c:pt idx="3305">
                  <c:v>3307</c:v>
                </c:pt>
                <c:pt idx="3306">
                  <c:v>3308</c:v>
                </c:pt>
                <c:pt idx="3307">
                  <c:v>3309</c:v>
                </c:pt>
                <c:pt idx="3308">
                  <c:v>3310</c:v>
                </c:pt>
                <c:pt idx="3309">
                  <c:v>3311</c:v>
                </c:pt>
                <c:pt idx="3310">
                  <c:v>3312</c:v>
                </c:pt>
                <c:pt idx="3311">
                  <c:v>3313</c:v>
                </c:pt>
                <c:pt idx="3312">
                  <c:v>3314</c:v>
                </c:pt>
                <c:pt idx="3313">
                  <c:v>3315</c:v>
                </c:pt>
                <c:pt idx="3314">
                  <c:v>3316</c:v>
                </c:pt>
                <c:pt idx="3315">
                  <c:v>3317</c:v>
                </c:pt>
                <c:pt idx="3316">
                  <c:v>3318</c:v>
                </c:pt>
                <c:pt idx="3317">
                  <c:v>3319</c:v>
                </c:pt>
                <c:pt idx="3318">
                  <c:v>3320</c:v>
                </c:pt>
                <c:pt idx="3319">
                  <c:v>3321</c:v>
                </c:pt>
                <c:pt idx="3320">
                  <c:v>3322</c:v>
                </c:pt>
                <c:pt idx="3321">
                  <c:v>3323</c:v>
                </c:pt>
                <c:pt idx="3322">
                  <c:v>3324</c:v>
                </c:pt>
                <c:pt idx="3323">
                  <c:v>3325</c:v>
                </c:pt>
                <c:pt idx="3324">
                  <c:v>3326</c:v>
                </c:pt>
                <c:pt idx="3325">
                  <c:v>3327</c:v>
                </c:pt>
                <c:pt idx="3326">
                  <c:v>3328</c:v>
                </c:pt>
                <c:pt idx="3327">
                  <c:v>3329</c:v>
                </c:pt>
                <c:pt idx="3328">
                  <c:v>3330</c:v>
                </c:pt>
                <c:pt idx="3329">
                  <c:v>3331</c:v>
                </c:pt>
                <c:pt idx="3330">
                  <c:v>3332</c:v>
                </c:pt>
                <c:pt idx="3331">
                  <c:v>3333</c:v>
                </c:pt>
                <c:pt idx="3332">
                  <c:v>3334</c:v>
                </c:pt>
                <c:pt idx="3333">
                  <c:v>3335</c:v>
                </c:pt>
                <c:pt idx="3334">
                  <c:v>3336</c:v>
                </c:pt>
                <c:pt idx="3335">
                  <c:v>3337</c:v>
                </c:pt>
                <c:pt idx="3336">
                  <c:v>3338</c:v>
                </c:pt>
                <c:pt idx="3337">
                  <c:v>3339</c:v>
                </c:pt>
                <c:pt idx="3338">
                  <c:v>3340</c:v>
                </c:pt>
                <c:pt idx="3339">
                  <c:v>3341</c:v>
                </c:pt>
                <c:pt idx="3340">
                  <c:v>3342</c:v>
                </c:pt>
                <c:pt idx="3341">
                  <c:v>3343</c:v>
                </c:pt>
                <c:pt idx="3342">
                  <c:v>3344</c:v>
                </c:pt>
                <c:pt idx="3343">
                  <c:v>3345</c:v>
                </c:pt>
                <c:pt idx="3344">
                  <c:v>3346</c:v>
                </c:pt>
                <c:pt idx="3345">
                  <c:v>3347</c:v>
                </c:pt>
                <c:pt idx="3346">
                  <c:v>3348</c:v>
                </c:pt>
                <c:pt idx="3347">
                  <c:v>3349</c:v>
                </c:pt>
                <c:pt idx="3348">
                  <c:v>3350</c:v>
                </c:pt>
                <c:pt idx="3349">
                  <c:v>3351</c:v>
                </c:pt>
                <c:pt idx="3350">
                  <c:v>3352</c:v>
                </c:pt>
                <c:pt idx="3351">
                  <c:v>3353</c:v>
                </c:pt>
                <c:pt idx="3352">
                  <c:v>3354</c:v>
                </c:pt>
                <c:pt idx="3353">
                  <c:v>3355</c:v>
                </c:pt>
                <c:pt idx="3354">
                  <c:v>3356</c:v>
                </c:pt>
                <c:pt idx="3355">
                  <c:v>3357</c:v>
                </c:pt>
                <c:pt idx="3356">
                  <c:v>3358</c:v>
                </c:pt>
                <c:pt idx="3357">
                  <c:v>3359</c:v>
                </c:pt>
                <c:pt idx="3358">
                  <c:v>3360</c:v>
                </c:pt>
                <c:pt idx="3359">
                  <c:v>3361</c:v>
                </c:pt>
                <c:pt idx="3360">
                  <c:v>3362</c:v>
                </c:pt>
                <c:pt idx="3361">
                  <c:v>3363</c:v>
                </c:pt>
                <c:pt idx="3362">
                  <c:v>3364</c:v>
                </c:pt>
                <c:pt idx="3363">
                  <c:v>3365</c:v>
                </c:pt>
                <c:pt idx="3364">
                  <c:v>3366</c:v>
                </c:pt>
                <c:pt idx="3365">
                  <c:v>3367</c:v>
                </c:pt>
                <c:pt idx="3366">
                  <c:v>3368</c:v>
                </c:pt>
                <c:pt idx="3367">
                  <c:v>3369</c:v>
                </c:pt>
                <c:pt idx="3368">
                  <c:v>3370</c:v>
                </c:pt>
                <c:pt idx="3369">
                  <c:v>3371</c:v>
                </c:pt>
                <c:pt idx="3370">
                  <c:v>3372</c:v>
                </c:pt>
                <c:pt idx="3371">
                  <c:v>3373</c:v>
                </c:pt>
                <c:pt idx="3372">
                  <c:v>3374</c:v>
                </c:pt>
                <c:pt idx="3373">
                  <c:v>3375</c:v>
                </c:pt>
                <c:pt idx="3374">
                  <c:v>3376</c:v>
                </c:pt>
                <c:pt idx="3375">
                  <c:v>3377</c:v>
                </c:pt>
                <c:pt idx="3376">
                  <c:v>3378</c:v>
                </c:pt>
                <c:pt idx="3377">
                  <c:v>3379</c:v>
                </c:pt>
                <c:pt idx="3378">
                  <c:v>3380</c:v>
                </c:pt>
                <c:pt idx="3379">
                  <c:v>3381</c:v>
                </c:pt>
                <c:pt idx="3380">
                  <c:v>3382</c:v>
                </c:pt>
                <c:pt idx="3381">
                  <c:v>3383</c:v>
                </c:pt>
                <c:pt idx="3382">
                  <c:v>3384</c:v>
                </c:pt>
                <c:pt idx="3383">
                  <c:v>3385</c:v>
                </c:pt>
                <c:pt idx="3384">
                  <c:v>3386</c:v>
                </c:pt>
                <c:pt idx="3385">
                  <c:v>3387</c:v>
                </c:pt>
                <c:pt idx="3386">
                  <c:v>3388</c:v>
                </c:pt>
                <c:pt idx="3387">
                  <c:v>3389</c:v>
                </c:pt>
                <c:pt idx="3388">
                  <c:v>3390</c:v>
                </c:pt>
                <c:pt idx="3389">
                  <c:v>3391</c:v>
                </c:pt>
                <c:pt idx="3390">
                  <c:v>3392</c:v>
                </c:pt>
                <c:pt idx="3391">
                  <c:v>3393</c:v>
                </c:pt>
                <c:pt idx="3392">
                  <c:v>3394</c:v>
                </c:pt>
                <c:pt idx="3393">
                  <c:v>3395</c:v>
                </c:pt>
                <c:pt idx="3394">
                  <c:v>3396</c:v>
                </c:pt>
                <c:pt idx="3395">
                  <c:v>3397</c:v>
                </c:pt>
                <c:pt idx="3396">
                  <c:v>3398</c:v>
                </c:pt>
                <c:pt idx="3397">
                  <c:v>3399</c:v>
                </c:pt>
                <c:pt idx="3398">
                  <c:v>3400</c:v>
                </c:pt>
                <c:pt idx="3399">
                  <c:v>3401</c:v>
                </c:pt>
                <c:pt idx="3400">
                  <c:v>3402</c:v>
                </c:pt>
                <c:pt idx="3401">
                  <c:v>3403</c:v>
                </c:pt>
                <c:pt idx="3402">
                  <c:v>3404</c:v>
                </c:pt>
                <c:pt idx="3403">
                  <c:v>3405</c:v>
                </c:pt>
                <c:pt idx="3404">
                  <c:v>3406</c:v>
                </c:pt>
                <c:pt idx="3405">
                  <c:v>3407</c:v>
                </c:pt>
                <c:pt idx="3406">
                  <c:v>3408</c:v>
                </c:pt>
                <c:pt idx="3407">
                  <c:v>3409</c:v>
                </c:pt>
                <c:pt idx="3408">
                  <c:v>3410</c:v>
                </c:pt>
                <c:pt idx="3409">
                  <c:v>3411</c:v>
                </c:pt>
                <c:pt idx="3410">
                  <c:v>3412</c:v>
                </c:pt>
                <c:pt idx="3411">
                  <c:v>3413</c:v>
                </c:pt>
                <c:pt idx="3412">
                  <c:v>3414</c:v>
                </c:pt>
                <c:pt idx="3413">
                  <c:v>3415</c:v>
                </c:pt>
                <c:pt idx="3414">
                  <c:v>3416</c:v>
                </c:pt>
                <c:pt idx="3415">
                  <c:v>3417</c:v>
                </c:pt>
                <c:pt idx="3416">
                  <c:v>3418</c:v>
                </c:pt>
                <c:pt idx="3417">
                  <c:v>3419</c:v>
                </c:pt>
                <c:pt idx="3418">
                  <c:v>3420</c:v>
                </c:pt>
                <c:pt idx="3419">
                  <c:v>3421</c:v>
                </c:pt>
                <c:pt idx="3420">
                  <c:v>3422</c:v>
                </c:pt>
                <c:pt idx="3421">
                  <c:v>3423</c:v>
                </c:pt>
                <c:pt idx="3422">
                  <c:v>3424</c:v>
                </c:pt>
                <c:pt idx="3423">
                  <c:v>3425</c:v>
                </c:pt>
                <c:pt idx="3424">
                  <c:v>3426</c:v>
                </c:pt>
                <c:pt idx="3425">
                  <c:v>3427</c:v>
                </c:pt>
                <c:pt idx="3426">
                  <c:v>3428</c:v>
                </c:pt>
                <c:pt idx="3427">
                  <c:v>3429</c:v>
                </c:pt>
                <c:pt idx="3428">
                  <c:v>3430</c:v>
                </c:pt>
                <c:pt idx="3429">
                  <c:v>3431</c:v>
                </c:pt>
                <c:pt idx="3430">
                  <c:v>3432</c:v>
                </c:pt>
                <c:pt idx="3431">
                  <c:v>3433</c:v>
                </c:pt>
                <c:pt idx="3432">
                  <c:v>3434</c:v>
                </c:pt>
                <c:pt idx="3433">
                  <c:v>3435</c:v>
                </c:pt>
                <c:pt idx="3434">
                  <c:v>3436</c:v>
                </c:pt>
                <c:pt idx="3435">
                  <c:v>3437</c:v>
                </c:pt>
                <c:pt idx="3436">
                  <c:v>3438</c:v>
                </c:pt>
                <c:pt idx="3437">
                  <c:v>3439</c:v>
                </c:pt>
                <c:pt idx="3438">
                  <c:v>3440</c:v>
                </c:pt>
                <c:pt idx="3439">
                  <c:v>3441</c:v>
                </c:pt>
                <c:pt idx="3440">
                  <c:v>3442</c:v>
                </c:pt>
                <c:pt idx="3441">
                  <c:v>3443</c:v>
                </c:pt>
                <c:pt idx="3442">
                  <c:v>3444</c:v>
                </c:pt>
                <c:pt idx="3443">
                  <c:v>3445</c:v>
                </c:pt>
                <c:pt idx="3444">
                  <c:v>3446</c:v>
                </c:pt>
                <c:pt idx="3445">
                  <c:v>3447</c:v>
                </c:pt>
                <c:pt idx="3446">
                  <c:v>3448</c:v>
                </c:pt>
                <c:pt idx="3447">
                  <c:v>3449</c:v>
                </c:pt>
                <c:pt idx="3448">
                  <c:v>3450</c:v>
                </c:pt>
                <c:pt idx="3449">
                  <c:v>3451</c:v>
                </c:pt>
                <c:pt idx="3450">
                  <c:v>3452</c:v>
                </c:pt>
                <c:pt idx="3451">
                  <c:v>3453</c:v>
                </c:pt>
                <c:pt idx="3452">
                  <c:v>3454</c:v>
                </c:pt>
                <c:pt idx="3453">
                  <c:v>3455</c:v>
                </c:pt>
                <c:pt idx="3454">
                  <c:v>3456</c:v>
                </c:pt>
                <c:pt idx="3455">
                  <c:v>3457</c:v>
                </c:pt>
                <c:pt idx="3456">
                  <c:v>3458</c:v>
                </c:pt>
                <c:pt idx="3457">
                  <c:v>3459</c:v>
                </c:pt>
                <c:pt idx="3458">
                  <c:v>3460</c:v>
                </c:pt>
                <c:pt idx="3459">
                  <c:v>3461</c:v>
                </c:pt>
                <c:pt idx="3460">
                  <c:v>3462</c:v>
                </c:pt>
                <c:pt idx="3461">
                  <c:v>3463</c:v>
                </c:pt>
                <c:pt idx="3462">
                  <c:v>3464</c:v>
                </c:pt>
                <c:pt idx="3463">
                  <c:v>3465</c:v>
                </c:pt>
                <c:pt idx="3464">
                  <c:v>3466</c:v>
                </c:pt>
                <c:pt idx="3465">
                  <c:v>3467</c:v>
                </c:pt>
                <c:pt idx="3466">
                  <c:v>3468</c:v>
                </c:pt>
                <c:pt idx="3467">
                  <c:v>3469</c:v>
                </c:pt>
                <c:pt idx="3468">
                  <c:v>3470</c:v>
                </c:pt>
                <c:pt idx="3469">
                  <c:v>3471</c:v>
                </c:pt>
                <c:pt idx="3470">
                  <c:v>3472</c:v>
                </c:pt>
                <c:pt idx="3471">
                  <c:v>3473</c:v>
                </c:pt>
                <c:pt idx="3472">
                  <c:v>3474</c:v>
                </c:pt>
                <c:pt idx="3473">
                  <c:v>3475</c:v>
                </c:pt>
                <c:pt idx="3474">
                  <c:v>3476</c:v>
                </c:pt>
                <c:pt idx="3475">
                  <c:v>3477</c:v>
                </c:pt>
                <c:pt idx="3476">
                  <c:v>3478</c:v>
                </c:pt>
                <c:pt idx="3477">
                  <c:v>3479</c:v>
                </c:pt>
                <c:pt idx="3478">
                  <c:v>3480</c:v>
                </c:pt>
                <c:pt idx="3479">
                  <c:v>3481</c:v>
                </c:pt>
                <c:pt idx="3480">
                  <c:v>3482</c:v>
                </c:pt>
                <c:pt idx="3481">
                  <c:v>3483</c:v>
                </c:pt>
                <c:pt idx="3482">
                  <c:v>3484</c:v>
                </c:pt>
                <c:pt idx="3483">
                  <c:v>3485</c:v>
                </c:pt>
                <c:pt idx="3484">
                  <c:v>3486</c:v>
                </c:pt>
                <c:pt idx="3485">
                  <c:v>3487</c:v>
                </c:pt>
                <c:pt idx="3486">
                  <c:v>3488</c:v>
                </c:pt>
                <c:pt idx="3487">
                  <c:v>3489</c:v>
                </c:pt>
                <c:pt idx="3488">
                  <c:v>3490</c:v>
                </c:pt>
                <c:pt idx="3489">
                  <c:v>3491</c:v>
                </c:pt>
                <c:pt idx="3490">
                  <c:v>3492</c:v>
                </c:pt>
                <c:pt idx="3491">
                  <c:v>3493</c:v>
                </c:pt>
                <c:pt idx="3492">
                  <c:v>3494</c:v>
                </c:pt>
                <c:pt idx="3493">
                  <c:v>3495</c:v>
                </c:pt>
                <c:pt idx="3494">
                  <c:v>3496</c:v>
                </c:pt>
                <c:pt idx="3495">
                  <c:v>3497</c:v>
                </c:pt>
                <c:pt idx="3496">
                  <c:v>3498</c:v>
                </c:pt>
                <c:pt idx="3497">
                  <c:v>3499</c:v>
                </c:pt>
                <c:pt idx="3498">
                  <c:v>3500</c:v>
                </c:pt>
                <c:pt idx="3499">
                  <c:v>3501</c:v>
                </c:pt>
                <c:pt idx="3500">
                  <c:v>3502</c:v>
                </c:pt>
                <c:pt idx="3501">
                  <c:v>3503</c:v>
                </c:pt>
                <c:pt idx="3502">
                  <c:v>3504</c:v>
                </c:pt>
                <c:pt idx="3503">
                  <c:v>3505</c:v>
                </c:pt>
                <c:pt idx="3504">
                  <c:v>3506</c:v>
                </c:pt>
                <c:pt idx="3505">
                  <c:v>3507</c:v>
                </c:pt>
                <c:pt idx="3506">
                  <c:v>3508</c:v>
                </c:pt>
                <c:pt idx="3507">
                  <c:v>3509</c:v>
                </c:pt>
                <c:pt idx="3508">
                  <c:v>3510</c:v>
                </c:pt>
                <c:pt idx="3509">
                  <c:v>3511</c:v>
                </c:pt>
                <c:pt idx="3510">
                  <c:v>3512</c:v>
                </c:pt>
                <c:pt idx="3511">
                  <c:v>3513</c:v>
                </c:pt>
                <c:pt idx="3512">
                  <c:v>3514</c:v>
                </c:pt>
                <c:pt idx="3513">
                  <c:v>3515</c:v>
                </c:pt>
                <c:pt idx="3514">
                  <c:v>3516</c:v>
                </c:pt>
                <c:pt idx="3515">
                  <c:v>3517</c:v>
                </c:pt>
                <c:pt idx="3516">
                  <c:v>3518</c:v>
                </c:pt>
                <c:pt idx="3517">
                  <c:v>3519</c:v>
                </c:pt>
                <c:pt idx="3518">
                  <c:v>3520</c:v>
                </c:pt>
                <c:pt idx="3519">
                  <c:v>3521</c:v>
                </c:pt>
                <c:pt idx="3520">
                  <c:v>3522</c:v>
                </c:pt>
                <c:pt idx="3521">
                  <c:v>3523</c:v>
                </c:pt>
                <c:pt idx="3522">
                  <c:v>3524</c:v>
                </c:pt>
                <c:pt idx="3523">
                  <c:v>3525</c:v>
                </c:pt>
                <c:pt idx="3524">
                  <c:v>3526</c:v>
                </c:pt>
                <c:pt idx="3525">
                  <c:v>3527</c:v>
                </c:pt>
                <c:pt idx="3526">
                  <c:v>3528</c:v>
                </c:pt>
                <c:pt idx="3527">
                  <c:v>3529</c:v>
                </c:pt>
                <c:pt idx="3528">
                  <c:v>3530</c:v>
                </c:pt>
                <c:pt idx="3529">
                  <c:v>3531</c:v>
                </c:pt>
                <c:pt idx="3530">
                  <c:v>3532</c:v>
                </c:pt>
                <c:pt idx="3531">
                  <c:v>3533</c:v>
                </c:pt>
                <c:pt idx="3532">
                  <c:v>3534</c:v>
                </c:pt>
                <c:pt idx="3533">
                  <c:v>3535</c:v>
                </c:pt>
                <c:pt idx="3534">
                  <c:v>3536</c:v>
                </c:pt>
                <c:pt idx="3535">
                  <c:v>3537</c:v>
                </c:pt>
                <c:pt idx="3536">
                  <c:v>3538</c:v>
                </c:pt>
                <c:pt idx="3537">
                  <c:v>3539</c:v>
                </c:pt>
                <c:pt idx="3538">
                  <c:v>3540</c:v>
                </c:pt>
                <c:pt idx="3539">
                  <c:v>3541</c:v>
                </c:pt>
                <c:pt idx="3540">
                  <c:v>3542</c:v>
                </c:pt>
                <c:pt idx="3541">
                  <c:v>3543</c:v>
                </c:pt>
                <c:pt idx="3542">
                  <c:v>3544</c:v>
                </c:pt>
                <c:pt idx="3543">
                  <c:v>3545</c:v>
                </c:pt>
                <c:pt idx="3544">
                  <c:v>3546</c:v>
                </c:pt>
                <c:pt idx="3545">
                  <c:v>3547</c:v>
                </c:pt>
                <c:pt idx="3546">
                  <c:v>3548</c:v>
                </c:pt>
                <c:pt idx="3547">
                  <c:v>3549</c:v>
                </c:pt>
                <c:pt idx="3548">
                  <c:v>3550</c:v>
                </c:pt>
                <c:pt idx="3549">
                  <c:v>3551</c:v>
                </c:pt>
                <c:pt idx="3550">
                  <c:v>3552</c:v>
                </c:pt>
                <c:pt idx="3551">
                  <c:v>3553</c:v>
                </c:pt>
                <c:pt idx="3552">
                  <c:v>3554</c:v>
                </c:pt>
                <c:pt idx="3553">
                  <c:v>3555</c:v>
                </c:pt>
                <c:pt idx="3554">
                  <c:v>3556</c:v>
                </c:pt>
                <c:pt idx="3555">
                  <c:v>3557</c:v>
                </c:pt>
                <c:pt idx="3556">
                  <c:v>3558</c:v>
                </c:pt>
                <c:pt idx="3557">
                  <c:v>3559</c:v>
                </c:pt>
                <c:pt idx="3558">
                  <c:v>3560</c:v>
                </c:pt>
                <c:pt idx="3559">
                  <c:v>3561</c:v>
                </c:pt>
                <c:pt idx="3560">
                  <c:v>3562</c:v>
                </c:pt>
                <c:pt idx="3561">
                  <c:v>3563</c:v>
                </c:pt>
                <c:pt idx="3562">
                  <c:v>3564</c:v>
                </c:pt>
                <c:pt idx="3563">
                  <c:v>3565</c:v>
                </c:pt>
                <c:pt idx="3564">
                  <c:v>3566</c:v>
                </c:pt>
                <c:pt idx="3565">
                  <c:v>3567</c:v>
                </c:pt>
                <c:pt idx="3566">
                  <c:v>3568</c:v>
                </c:pt>
                <c:pt idx="3567">
                  <c:v>3569</c:v>
                </c:pt>
                <c:pt idx="3568">
                  <c:v>3570</c:v>
                </c:pt>
                <c:pt idx="3569">
                  <c:v>3571</c:v>
                </c:pt>
                <c:pt idx="3570">
                  <c:v>3572</c:v>
                </c:pt>
                <c:pt idx="3571">
                  <c:v>3573</c:v>
                </c:pt>
                <c:pt idx="3572">
                  <c:v>3574</c:v>
                </c:pt>
                <c:pt idx="3573">
                  <c:v>3575</c:v>
                </c:pt>
                <c:pt idx="3574">
                  <c:v>3576</c:v>
                </c:pt>
                <c:pt idx="3575">
                  <c:v>3577</c:v>
                </c:pt>
                <c:pt idx="3576">
                  <c:v>3578</c:v>
                </c:pt>
                <c:pt idx="3577">
                  <c:v>3579</c:v>
                </c:pt>
                <c:pt idx="3578">
                  <c:v>3580</c:v>
                </c:pt>
                <c:pt idx="3579">
                  <c:v>3581</c:v>
                </c:pt>
                <c:pt idx="3580">
                  <c:v>3582</c:v>
                </c:pt>
                <c:pt idx="3581">
                  <c:v>3583</c:v>
                </c:pt>
                <c:pt idx="3582">
                  <c:v>3584</c:v>
                </c:pt>
                <c:pt idx="3583">
                  <c:v>3585</c:v>
                </c:pt>
                <c:pt idx="3584">
                  <c:v>3586</c:v>
                </c:pt>
                <c:pt idx="3585">
                  <c:v>3587</c:v>
                </c:pt>
                <c:pt idx="3586">
                  <c:v>3588</c:v>
                </c:pt>
                <c:pt idx="3587">
                  <c:v>3589</c:v>
                </c:pt>
                <c:pt idx="3588">
                  <c:v>3590</c:v>
                </c:pt>
                <c:pt idx="3589">
                  <c:v>3591</c:v>
                </c:pt>
                <c:pt idx="3590">
                  <c:v>3592</c:v>
                </c:pt>
                <c:pt idx="3591">
                  <c:v>3593</c:v>
                </c:pt>
                <c:pt idx="3592">
                  <c:v>3594</c:v>
                </c:pt>
                <c:pt idx="3593">
                  <c:v>3595</c:v>
                </c:pt>
                <c:pt idx="3594">
                  <c:v>3596</c:v>
                </c:pt>
                <c:pt idx="3595">
                  <c:v>3597</c:v>
                </c:pt>
                <c:pt idx="3596">
                  <c:v>3598</c:v>
                </c:pt>
                <c:pt idx="3597">
                  <c:v>3599</c:v>
                </c:pt>
                <c:pt idx="3598">
                  <c:v>3600</c:v>
                </c:pt>
                <c:pt idx="3599">
                  <c:v>3601</c:v>
                </c:pt>
                <c:pt idx="3600">
                  <c:v>3602</c:v>
                </c:pt>
                <c:pt idx="3601">
                  <c:v>3603</c:v>
                </c:pt>
                <c:pt idx="3602">
                  <c:v>3604</c:v>
                </c:pt>
                <c:pt idx="3603">
                  <c:v>3605</c:v>
                </c:pt>
                <c:pt idx="3604">
                  <c:v>3606</c:v>
                </c:pt>
                <c:pt idx="3605">
                  <c:v>3607</c:v>
                </c:pt>
                <c:pt idx="3606">
                  <c:v>3608</c:v>
                </c:pt>
                <c:pt idx="3607">
                  <c:v>3609</c:v>
                </c:pt>
                <c:pt idx="3608">
                  <c:v>3610</c:v>
                </c:pt>
                <c:pt idx="3609">
                  <c:v>3611</c:v>
                </c:pt>
                <c:pt idx="3610">
                  <c:v>3612</c:v>
                </c:pt>
                <c:pt idx="3611">
                  <c:v>3613</c:v>
                </c:pt>
                <c:pt idx="3612">
                  <c:v>3614</c:v>
                </c:pt>
                <c:pt idx="3613">
                  <c:v>3615</c:v>
                </c:pt>
                <c:pt idx="3614">
                  <c:v>3616</c:v>
                </c:pt>
                <c:pt idx="3615">
                  <c:v>3617</c:v>
                </c:pt>
                <c:pt idx="3616">
                  <c:v>3618</c:v>
                </c:pt>
                <c:pt idx="3617">
                  <c:v>3619</c:v>
                </c:pt>
                <c:pt idx="3618">
                  <c:v>3620</c:v>
                </c:pt>
                <c:pt idx="3619">
                  <c:v>3621</c:v>
                </c:pt>
                <c:pt idx="3620">
                  <c:v>3622</c:v>
                </c:pt>
                <c:pt idx="3621">
                  <c:v>3623</c:v>
                </c:pt>
                <c:pt idx="3622">
                  <c:v>3624</c:v>
                </c:pt>
                <c:pt idx="3623">
                  <c:v>3625</c:v>
                </c:pt>
                <c:pt idx="3624">
                  <c:v>3626</c:v>
                </c:pt>
                <c:pt idx="3625">
                  <c:v>3627</c:v>
                </c:pt>
                <c:pt idx="3626">
                  <c:v>3628</c:v>
                </c:pt>
                <c:pt idx="3627">
                  <c:v>3629</c:v>
                </c:pt>
                <c:pt idx="3628">
                  <c:v>3630</c:v>
                </c:pt>
                <c:pt idx="3629">
                  <c:v>3631</c:v>
                </c:pt>
                <c:pt idx="3630">
                  <c:v>3632</c:v>
                </c:pt>
                <c:pt idx="3631">
                  <c:v>3633</c:v>
                </c:pt>
                <c:pt idx="3632">
                  <c:v>3634</c:v>
                </c:pt>
                <c:pt idx="3633">
                  <c:v>3635</c:v>
                </c:pt>
                <c:pt idx="3634">
                  <c:v>3636</c:v>
                </c:pt>
                <c:pt idx="3635">
                  <c:v>3637</c:v>
                </c:pt>
                <c:pt idx="3636">
                  <c:v>3638</c:v>
                </c:pt>
                <c:pt idx="3637">
                  <c:v>3639</c:v>
                </c:pt>
                <c:pt idx="3638">
                  <c:v>3640</c:v>
                </c:pt>
                <c:pt idx="3639">
                  <c:v>3641</c:v>
                </c:pt>
                <c:pt idx="3640">
                  <c:v>3642</c:v>
                </c:pt>
                <c:pt idx="3641">
                  <c:v>3643</c:v>
                </c:pt>
                <c:pt idx="3642">
                  <c:v>3644</c:v>
                </c:pt>
                <c:pt idx="3643">
                  <c:v>3645</c:v>
                </c:pt>
                <c:pt idx="3644">
                  <c:v>3646</c:v>
                </c:pt>
                <c:pt idx="3645">
                  <c:v>3647</c:v>
                </c:pt>
                <c:pt idx="3646">
                  <c:v>3648</c:v>
                </c:pt>
                <c:pt idx="3647">
                  <c:v>3649</c:v>
                </c:pt>
                <c:pt idx="3648">
                  <c:v>3650</c:v>
                </c:pt>
                <c:pt idx="3649">
                  <c:v>3651</c:v>
                </c:pt>
                <c:pt idx="3650">
                  <c:v>3652</c:v>
                </c:pt>
                <c:pt idx="3651">
                  <c:v>3653</c:v>
                </c:pt>
                <c:pt idx="3652">
                  <c:v>3654</c:v>
                </c:pt>
                <c:pt idx="3653">
                  <c:v>3655</c:v>
                </c:pt>
                <c:pt idx="3654">
                  <c:v>3656</c:v>
                </c:pt>
                <c:pt idx="3655">
                  <c:v>3657</c:v>
                </c:pt>
                <c:pt idx="3656">
                  <c:v>3658</c:v>
                </c:pt>
                <c:pt idx="3657">
                  <c:v>3659</c:v>
                </c:pt>
                <c:pt idx="3658">
                  <c:v>3660</c:v>
                </c:pt>
                <c:pt idx="3659">
                  <c:v>3661</c:v>
                </c:pt>
                <c:pt idx="3660">
                  <c:v>3662</c:v>
                </c:pt>
                <c:pt idx="3661">
                  <c:v>3663</c:v>
                </c:pt>
                <c:pt idx="3662">
                  <c:v>3664</c:v>
                </c:pt>
                <c:pt idx="3663">
                  <c:v>3665</c:v>
                </c:pt>
                <c:pt idx="3664">
                  <c:v>3666</c:v>
                </c:pt>
                <c:pt idx="3665">
                  <c:v>3667</c:v>
                </c:pt>
                <c:pt idx="3666">
                  <c:v>3668</c:v>
                </c:pt>
                <c:pt idx="3667">
                  <c:v>3669</c:v>
                </c:pt>
                <c:pt idx="3668">
                  <c:v>3670</c:v>
                </c:pt>
                <c:pt idx="3669">
                  <c:v>3671</c:v>
                </c:pt>
                <c:pt idx="3670">
                  <c:v>3672</c:v>
                </c:pt>
                <c:pt idx="3671">
                  <c:v>3673</c:v>
                </c:pt>
                <c:pt idx="3672">
                  <c:v>3674</c:v>
                </c:pt>
                <c:pt idx="3673">
                  <c:v>3675</c:v>
                </c:pt>
                <c:pt idx="3674">
                  <c:v>3676</c:v>
                </c:pt>
                <c:pt idx="3675">
                  <c:v>3677</c:v>
                </c:pt>
                <c:pt idx="3676">
                  <c:v>3678</c:v>
                </c:pt>
                <c:pt idx="3677">
                  <c:v>3679</c:v>
                </c:pt>
                <c:pt idx="3678">
                  <c:v>3680</c:v>
                </c:pt>
                <c:pt idx="3679">
                  <c:v>3681</c:v>
                </c:pt>
                <c:pt idx="3680">
                  <c:v>3682</c:v>
                </c:pt>
                <c:pt idx="3681">
                  <c:v>3683</c:v>
                </c:pt>
                <c:pt idx="3682">
                  <c:v>3684</c:v>
                </c:pt>
                <c:pt idx="3683">
                  <c:v>3685</c:v>
                </c:pt>
                <c:pt idx="3684">
                  <c:v>3686</c:v>
                </c:pt>
                <c:pt idx="3685">
                  <c:v>3687</c:v>
                </c:pt>
                <c:pt idx="3686">
                  <c:v>3688</c:v>
                </c:pt>
                <c:pt idx="3687">
                  <c:v>3689</c:v>
                </c:pt>
                <c:pt idx="3688">
                  <c:v>3690</c:v>
                </c:pt>
                <c:pt idx="3689">
                  <c:v>3691</c:v>
                </c:pt>
                <c:pt idx="3690">
                  <c:v>3692</c:v>
                </c:pt>
                <c:pt idx="3691">
                  <c:v>3693</c:v>
                </c:pt>
                <c:pt idx="3692">
                  <c:v>3694</c:v>
                </c:pt>
                <c:pt idx="3693">
                  <c:v>3695</c:v>
                </c:pt>
                <c:pt idx="3694">
                  <c:v>3696</c:v>
                </c:pt>
                <c:pt idx="3695">
                  <c:v>3697</c:v>
                </c:pt>
                <c:pt idx="3696">
                  <c:v>3698</c:v>
                </c:pt>
                <c:pt idx="3697">
                  <c:v>3699</c:v>
                </c:pt>
                <c:pt idx="3698">
                  <c:v>3700</c:v>
                </c:pt>
                <c:pt idx="3699">
                  <c:v>3701</c:v>
                </c:pt>
                <c:pt idx="3700">
                  <c:v>3702</c:v>
                </c:pt>
                <c:pt idx="3701">
                  <c:v>3703</c:v>
                </c:pt>
                <c:pt idx="3702">
                  <c:v>3704</c:v>
                </c:pt>
                <c:pt idx="3703">
                  <c:v>3705</c:v>
                </c:pt>
                <c:pt idx="3704">
                  <c:v>3706</c:v>
                </c:pt>
                <c:pt idx="3705">
                  <c:v>3707</c:v>
                </c:pt>
                <c:pt idx="3706">
                  <c:v>3708</c:v>
                </c:pt>
                <c:pt idx="3707">
                  <c:v>3709</c:v>
                </c:pt>
                <c:pt idx="3708">
                  <c:v>3710</c:v>
                </c:pt>
                <c:pt idx="3709">
                  <c:v>3711</c:v>
                </c:pt>
                <c:pt idx="3710">
                  <c:v>3712</c:v>
                </c:pt>
                <c:pt idx="3711">
                  <c:v>3713</c:v>
                </c:pt>
                <c:pt idx="3712">
                  <c:v>3714</c:v>
                </c:pt>
                <c:pt idx="3713">
                  <c:v>3715</c:v>
                </c:pt>
                <c:pt idx="3714">
                  <c:v>3716</c:v>
                </c:pt>
                <c:pt idx="3715">
                  <c:v>3717</c:v>
                </c:pt>
                <c:pt idx="3716">
                  <c:v>3718</c:v>
                </c:pt>
                <c:pt idx="3717">
                  <c:v>3719</c:v>
                </c:pt>
                <c:pt idx="3718">
                  <c:v>3720</c:v>
                </c:pt>
                <c:pt idx="3719">
                  <c:v>3721</c:v>
                </c:pt>
                <c:pt idx="3720">
                  <c:v>3722</c:v>
                </c:pt>
                <c:pt idx="3721">
                  <c:v>3723</c:v>
                </c:pt>
                <c:pt idx="3722">
                  <c:v>3724</c:v>
                </c:pt>
                <c:pt idx="3723">
                  <c:v>3725</c:v>
                </c:pt>
                <c:pt idx="3724">
                  <c:v>3726</c:v>
                </c:pt>
                <c:pt idx="3725">
                  <c:v>3727</c:v>
                </c:pt>
                <c:pt idx="3726">
                  <c:v>3728</c:v>
                </c:pt>
                <c:pt idx="3727">
                  <c:v>3729</c:v>
                </c:pt>
                <c:pt idx="3728">
                  <c:v>3730</c:v>
                </c:pt>
                <c:pt idx="3729">
                  <c:v>3731</c:v>
                </c:pt>
                <c:pt idx="3730">
                  <c:v>3732</c:v>
                </c:pt>
                <c:pt idx="3731">
                  <c:v>3733</c:v>
                </c:pt>
                <c:pt idx="3732">
                  <c:v>3734</c:v>
                </c:pt>
                <c:pt idx="3733">
                  <c:v>3735</c:v>
                </c:pt>
                <c:pt idx="3734">
                  <c:v>3736</c:v>
                </c:pt>
                <c:pt idx="3735">
                  <c:v>3737</c:v>
                </c:pt>
                <c:pt idx="3736">
                  <c:v>3738</c:v>
                </c:pt>
                <c:pt idx="3737">
                  <c:v>3739</c:v>
                </c:pt>
                <c:pt idx="3738">
                  <c:v>3740</c:v>
                </c:pt>
                <c:pt idx="3739">
                  <c:v>3741</c:v>
                </c:pt>
                <c:pt idx="3740">
                  <c:v>3742</c:v>
                </c:pt>
                <c:pt idx="3741">
                  <c:v>3743</c:v>
                </c:pt>
                <c:pt idx="3742">
                  <c:v>3744</c:v>
                </c:pt>
                <c:pt idx="3743">
                  <c:v>3745</c:v>
                </c:pt>
                <c:pt idx="3744">
                  <c:v>3746</c:v>
                </c:pt>
                <c:pt idx="3745">
                  <c:v>3747</c:v>
                </c:pt>
                <c:pt idx="3746">
                  <c:v>3748</c:v>
                </c:pt>
                <c:pt idx="3747">
                  <c:v>3749</c:v>
                </c:pt>
                <c:pt idx="3748">
                  <c:v>3750</c:v>
                </c:pt>
                <c:pt idx="3749">
                  <c:v>3751</c:v>
                </c:pt>
                <c:pt idx="3750">
                  <c:v>3752</c:v>
                </c:pt>
                <c:pt idx="3751">
                  <c:v>3753</c:v>
                </c:pt>
                <c:pt idx="3752">
                  <c:v>3754</c:v>
                </c:pt>
                <c:pt idx="3753">
                  <c:v>3755</c:v>
                </c:pt>
                <c:pt idx="3754">
                  <c:v>3756</c:v>
                </c:pt>
                <c:pt idx="3755">
                  <c:v>3757</c:v>
                </c:pt>
                <c:pt idx="3756">
                  <c:v>3758</c:v>
                </c:pt>
                <c:pt idx="3757">
                  <c:v>3759</c:v>
                </c:pt>
                <c:pt idx="3758">
                  <c:v>3760</c:v>
                </c:pt>
                <c:pt idx="3759">
                  <c:v>3761</c:v>
                </c:pt>
                <c:pt idx="3760">
                  <c:v>3762</c:v>
                </c:pt>
                <c:pt idx="3761">
                  <c:v>3763</c:v>
                </c:pt>
                <c:pt idx="3762">
                  <c:v>3764</c:v>
                </c:pt>
                <c:pt idx="3763">
                  <c:v>3765</c:v>
                </c:pt>
                <c:pt idx="3764">
                  <c:v>3766</c:v>
                </c:pt>
                <c:pt idx="3765">
                  <c:v>3767</c:v>
                </c:pt>
                <c:pt idx="3766">
                  <c:v>3768</c:v>
                </c:pt>
                <c:pt idx="3767">
                  <c:v>3769</c:v>
                </c:pt>
                <c:pt idx="3768">
                  <c:v>3770</c:v>
                </c:pt>
                <c:pt idx="3769">
                  <c:v>3771</c:v>
                </c:pt>
                <c:pt idx="3770">
                  <c:v>3772</c:v>
                </c:pt>
                <c:pt idx="3771">
                  <c:v>3773</c:v>
                </c:pt>
                <c:pt idx="3772">
                  <c:v>3774</c:v>
                </c:pt>
                <c:pt idx="3773">
                  <c:v>3775</c:v>
                </c:pt>
                <c:pt idx="3774">
                  <c:v>3776</c:v>
                </c:pt>
                <c:pt idx="3775">
                  <c:v>3777</c:v>
                </c:pt>
                <c:pt idx="3776">
                  <c:v>3778</c:v>
                </c:pt>
                <c:pt idx="3777">
                  <c:v>3779</c:v>
                </c:pt>
                <c:pt idx="3778">
                  <c:v>3780</c:v>
                </c:pt>
                <c:pt idx="3779">
                  <c:v>3781</c:v>
                </c:pt>
                <c:pt idx="3780">
                  <c:v>3782</c:v>
                </c:pt>
                <c:pt idx="3781">
                  <c:v>3783</c:v>
                </c:pt>
                <c:pt idx="3782">
                  <c:v>3784</c:v>
                </c:pt>
                <c:pt idx="3783">
                  <c:v>3785</c:v>
                </c:pt>
                <c:pt idx="3784">
                  <c:v>3786</c:v>
                </c:pt>
                <c:pt idx="3785">
                  <c:v>3787</c:v>
                </c:pt>
                <c:pt idx="3786">
                  <c:v>3788</c:v>
                </c:pt>
                <c:pt idx="3787">
                  <c:v>3789</c:v>
                </c:pt>
                <c:pt idx="3788">
                  <c:v>3790</c:v>
                </c:pt>
                <c:pt idx="3789">
                  <c:v>3791</c:v>
                </c:pt>
                <c:pt idx="3790">
                  <c:v>3792</c:v>
                </c:pt>
                <c:pt idx="3791">
                  <c:v>3793</c:v>
                </c:pt>
                <c:pt idx="3792">
                  <c:v>3794</c:v>
                </c:pt>
                <c:pt idx="3793">
                  <c:v>3795</c:v>
                </c:pt>
                <c:pt idx="3794">
                  <c:v>3796</c:v>
                </c:pt>
                <c:pt idx="3795">
                  <c:v>3797</c:v>
                </c:pt>
                <c:pt idx="3796">
                  <c:v>3798</c:v>
                </c:pt>
                <c:pt idx="3797">
                  <c:v>3799</c:v>
                </c:pt>
                <c:pt idx="3798">
                  <c:v>3800</c:v>
                </c:pt>
                <c:pt idx="3799">
                  <c:v>3801</c:v>
                </c:pt>
                <c:pt idx="3800">
                  <c:v>3802</c:v>
                </c:pt>
                <c:pt idx="3801">
                  <c:v>3803</c:v>
                </c:pt>
                <c:pt idx="3802">
                  <c:v>3804</c:v>
                </c:pt>
                <c:pt idx="3803">
                  <c:v>3805</c:v>
                </c:pt>
                <c:pt idx="3804">
                  <c:v>3806</c:v>
                </c:pt>
                <c:pt idx="3805">
                  <c:v>3807</c:v>
                </c:pt>
                <c:pt idx="3806">
                  <c:v>3808</c:v>
                </c:pt>
                <c:pt idx="3807">
                  <c:v>3809</c:v>
                </c:pt>
                <c:pt idx="3808">
                  <c:v>3810</c:v>
                </c:pt>
                <c:pt idx="3809">
                  <c:v>3811</c:v>
                </c:pt>
                <c:pt idx="3810">
                  <c:v>3812</c:v>
                </c:pt>
                <c:pt idx="3811">
                  <c:v>3813</c:v>
                </c:pt>
                <c:pt idx="3812">
                  <c:v>3814</c:v>
                </c:pt>
                <c:pt idx="3813">
                  <c:v>3815</c:v>
                </c:pt>
                <c:pt idx="3814">
                  <c:v>3816</c:v>
                </c:pt>
                <c:pt idx="3815">
                  <c:v>3817</c:v>
                </c:pt>
                <c:pt idx="3816">
                  <c:v>3818</c:v>
                </c:pt>
                <c:pt idx="3817">
                  <c:v>3819</c:v>
                </c:pt>
                <c:pt idx="3818">
                  <c:v>3820</c:v>
                </c:pt>
                <c:pt idx="3819">
                  <c:v>3821</c:v>
                </c:pt>
                <c:pt idx="3820">
                  <c:v>3822</c:v>
                </c:pt>
                <c:pt idx="3821">
                  <c:v>3823</c:v>
                </c:pt>
                <c:pt idx="3822">
                  <c:v>3824</c:v>
                </c:pt>
                <c:pt idx="3823">
                  <c:v>3825</c:v>
                </c:pt>
                <c:pt idx="3824">
                  <c:v>3826</c:v>
                </c:pt>
                <c:pt idx="3825">
                  <c:v>3827</c:v>
                </c:pt>
                <c:pt idx="3826">
                  <c:v>3828</c:v>
                </c:pt>
                <c:pt idx="3827">
                  <c:v>3829</c:v>
                </c:pt>
                <c:pt idx="3828">
                  <c:v>3830</c:v>
                </c:pt>
                <c:pt idx="3829">
                  <c:v>3831</c:v>
                </c:pt>
                <c:pt idx="3830">
                  <c:v>3832</c:v>
                </c:pt>
                <c:pt idx="3831">
                  <c:v>3833</c:v>
                </c:pt>
                <c:pt idx="3832">
                  <c:v>3834</c:v>
                </c:pt>
                <c:pt idx="3833">
                  <c:v>3835</c:v>
                </c:pt>
                <c:pt idx="3834">
                  <c:v>3836</c:v>
                </c:pt>
                <c:pt idx="3835">
                  <c:v>3837</c:v>
                </c:pt>
                <c:pt idx="3836">
                  <c:v>3838</c:v>
                </c:pt>
                <c:pt idx="3837">
                  <c:v>3839</c:v>
                </c:pt>
                <c:pt idx="3838">
                  <c:v>3840</c:v>
                </c:pt>
                <c:pt idx="3839">
                  <c:v>3841</c:v>
                </c:pt>
                <c:pt idx="3840">
                  <c:v>3842</c:v>
                </c:pt>
                <c:pt idx="3841">
                  <c:v>3843</c:v>
                </c:pt>
                <c:pt idx="3842">
                  <c:v>3844</c:v>
                </c:pt>
                <c:pt idx="3843">
                  <c:v>3845</c:v>
                </c:pt>
                <c:pt idx="3844">
                  <c:v>3846</c:v>
                </c:pt>
                <c:pt idx="3845">
                  <c:v>3847</c:v>
                </c:pt>
                <c:pt idx="3846">
                  <c:v>3848</c:v>
                </c:pt>
                <c:pt idx="3847">
                  <c:v>3849</c:v>
                </c:pt>
                <c:pt idx="3848">
                  <c:v>3850</c:v>
                </c:pt>
                <c:pt idx="3849">
                  <c:v>3851</c:v>
                </c:pt>
                <c:pt idx="3850">
                  <c:v>3852</c:v>
                </c:pt>
                <c:pt idx="3851">
                  <c:v>3853</c:v>
                </c:pt>
                <c:pt idx="3852">
                  <c:v>3854</c:v>
                </c:pt>
                <c:pt idx="3853">
                  <c:v>3855</c:v>
                </c:pt>
                <c:pt idx="3854">
                  <c:v>3856</c:v>
                </c:pt>
                <c:pt idx="3855">
                  <c:v>3857</c:v>
                </c:pt>
                <c:pt idx="3856">
                  <c:v>3858</c:v>
                </c:pt>
                <c:pt idx="3857">
                  <c:v>3859</c:v>
                </c:pt>
                <c:pt idx="3858">
                  <c:v>3860</c:v>
                </c:pt>
                <c:pt idx="3859">
                  <c:v>3861</c:v>
                </c:pt>
                <c:pt idx="3860">
                  <c:v>3862</c:v>
                </c:pt>
                <c:pt idx="3861">
                  <c:v>3863</c:v>
                </c:pt>
                <c:pt idx="3862">
                  <c:v>3864</c:v>
                </c:pt>
                <c:pt idx="3863">
                  <c:v>3865</c:v>
                </c:pt>
                <c:pt idx="3864">
                  <c:v>3866</c:v>
                </c:pt>
                <c:pt idx="3865">
                  <c:v>3867</c:v>
                </c:pt>
                <c:pt idx="3866">
                  <c:v>3868</c:v>
                </c:pt>
                <c:pt idx="3867">
                  <c:v>3869</c:v>
                </c:pt>
                <c:pt idx="3868">
                  <c:v>3870</c:v>
                </c:pt>
                <c:pt idx="3869">
                  <c:v>3871</c:v>
                </c:pt>
                <c:pt idx="3870">
                  <c:v>3872</c:v>
                </c:pt>
                <c:pt idx="3871">
                  <c:v>3873</c:v>
                </c:pt>
                <c:pt idx="3872">
                  <c:v>3874</c:v>
                </c:pt>
                <c:pt idx="3873">
                  <c:v>3875</c:v>
                </c:pt>
                <c:pt idx="3874">
                  <c:v>3876</c:v>
                </c:pt>
                <c:pt idx="3875">
                  <c:v>3877</c:v>
                </c:pt>
                <c:pt idx="3876">
                  <c:v>3878</c:v>
                </c:pt>
                <c:pt idx="3877">
                  <c:v>3879</c:v>
                </c:pt>
                <c:pt idx="3878">
                  <c:v>3880</c:v>
                </c:pt>
                <c:pt idx="3879">
                  <c:v>3881</c:v>
                </c:pt>
                <c:pt idx="3880">
                  <c:v>3882</c:v>
                </c:pt>
                <c:pt idx="3881">
                  <c:v>3883</c:v>
                </c:pt>
                <c:pt idx="3882">
                  <c:v>3884</c:v>
                </c:pt>
                <c:pt idx="3883">
                  <c:v>3885</c:v>
                </c:pt>
                <c:pt idx="3884">
                  <c:v>3886</c:v>
                </c:pt>
                <c:pt idx="3885">
                  <c:v>3887</c:v>
                </c:pt>
                <c:pt idx="3886">
                  <c:v>3888</c:v>
                </c:pt>
                <c:pt idx="3887">
                  <c:v>3889</c:v>
                </c:pt>
                <c:pt idx="3888">
                  <c:v>3890</c:v>
                </c:pt>
                <c:pt idx="3889">
                  <c:v>3891</c:v>
                </c:pt>
                <c:pt idx="3890">
                  <c:v>3892</c:v>
                </c:pt>
                <c:pt idx="3891">
                  <c:v>3893</c:v>
                </c:pt>
                <c:pt idx="3892">
                  <c:v>3894</c:v>
                </c:pt>
                <c:pt idx="3893">
                  <c:v>3895</c:v>
                </c:pt>
                <c:pt idx="3894">
                  <c:v>3896</c:v>
                </c:pt>
                <c:pt idx="3895">
                  <c:v>3897</c:v>
                </c:pt>
                <c:pt idx="3896">
                  <c:v>3898</c:v>
                </c:pt>
                <c:pt idx="3897">
                  <c:v>3899</c:v>
                </c:pt>
                <c:pt idx="3898">
                  <c:v>3900</c:v>
                </c:pt>
                <c:pt idx="3899">
                  <c:v>3901</c:v>
                </c:pt>
                <c:pt idx="3900">
                  <c:v>3902</c:v>
                </c:pt>
                <c:pt idx="3901">
                  <c:v>3903</c:v>
                </c:pt>
                <c:pt idx="3902">
                  <c:v>3904</c:v>
                </c:pt>
                <c:pt idx="3903">
                  <c:v>3905</c:v>
                </c:pt>
                <c:pt idx="3904">
                  <c:v>3906</c:v>
                </c:pt>
                <c:pt idx="3905">
                  <c:v>3907</c:v>
                </c:pt>
                <c:pt idx="3906">
                  <c:v>3908</c:v>
                </c:pt>
                <c:pt idx="3907">
                  <c:v>3909</c:v>
                </c:pt>
                <c:pt idx="3908">
                  <c:v>3910</c:v>
                </c:pt>
                <c:pt idx="3909">
                  <c:v>3911</c:v>
                </c:pt>
                <c:pt idx="3910">
                  <c:v>3912</c:v>
                </c:pt>
                <c:pt idx="3911">
                  <c:v>3913</c:v>
                </c:pt>
                <c:pt idx="3912">
                  <c:v>3914</c:v>
                </c:pt>
                <c:pt idx="3913">
                  <c:v>3915</c:v>
                </c:pt>
                <c:pt idx="3914">
                  <c:v>3916</c:v>
                </c:pt>
                <c:pt idx="3915">
                  <c:v>3917</c:v>
                </c:pt>
                <c:pt idx="3916">
                  <c:v>3918</c:v>
                </c:pt>
                <c:pt idx="3917">
                  <c:v>3919</c:v>
                </c:pt>
                <c:pt idx="3918">
                  <c:v>3920</c:v>
                </c:pt>
                <c:pt idx="3919">
                  <c:v>3921</c:v>
                </c:pt>
                <c:pt idx="3920">
                  <c:v>3922</c:v>
                </c:pt>
                <c:pt idx="3921">
                  <c:v>3923</c:v>
                </c:pt>
                <c:pt idx="3922">
                  <c:v>3924</c:v>
                </c:pt>
                <c:pt idx="3923">
                  <c:v>3925</c:v>
                </c:pt>
                <c:pt idx="3924">
                  <c:v>3926</c:v>
                </c:pt>
                <c:pt idx="3925">
                  <c:v>3927</c:v>
                </c:pt>
                <c:pt idx="3926">
                  <c:v>3928</c:v>
                </c:pt>
                <c:pt idx="3927">
                  <c:v>3929</c:v>
                </c:pt>
                <c:pt idx="3928">
                  <c:v>3930</c:v>
                </c:pt>
                <c:pt idx="3929">
                  <c:v>3931</c:v>
                </c:pt>
                <c:pt idx="3930">
                  <c:v>3932</c:v>
                </c:pt>
                <c:pt idx="3931">
                  <c:v>3933</c:v>
                </c:pt>
                <c:pt idx="3932">
                  <c:v>3934</c:v>
                </c:pt>
                <c:pt idx="3933">
                  <c:v>3935</c:v>
                </c:pt>
                <c:pt idx="3934">
                  <c:v>3936</c:v>
                </c:pt>
                <c:pt idx="3935">
                  <c:v>3937</c:v>
                </c:pt>
                <c:pt idx="3936">
                  <c:v>3938</c:v>
                </c:pt>
                <c:pt idx="3937">
                  <c:v>3939</c:v>
                </c:pt>
                <c:pt idx="3938">
                  <c:v>3940</c:v>
                </c:pt>
                <c:pt idx="3939">
                  <c:v>3941</c:v>
                </c:pt>
                <c:pt idx="3940">
                  <c:v>3942</c:v>
                </c:pt>
                <c:pt idx="3941">
                  <c:v>3943</c:v>
                </c:pt>
                <c:pt idx="3942">
                  <c:v>3944</c:v>
                </c:pt>
                <c:pt idx="3943">
                  <c:v>3945</c:v>
                </c:pt>
                <c:pt idx="3944">
                  <c:v>3946</c:v>
                </c:pt>
                <c:pt idx="3945">
                  <c:v>3947</c:v>
                </c:pt>
                <c:pt idx="3946">
                  <c:v>3948</c:v>
                </c:pt>
                <c:pt idx="3947">
                  <c:v>3949</c:v>
                </c:pt>
                <c:pt idx="3948">
                  <c:v>3950</c:v>
                </c:pt>
                <c:pt idx="3949">
                  <c:v>3951</c:v>
                </c:pt>
                <c:pt idx="3950">
                  <c:v>3952</c:v>
                </c:pt>
                <c:pt idx="3951">
                  <c:v>3953</c:v>
                </c:pt>
                <c:pt idx="3952">
                  <c:v>3954</c:v>
                </c:pt>
                <c:pt idx="3953">
                  <c:v>3955</c:v>
                </c:pt>
                <c:pt idx="3954">
                  <c:v>3956</c:v>
                </c:pt>
                <c:pt idx="3955">
                  <c:v>3957</c:v>
                </c:pt>
                <c:pt idx="3956">
                  <c:v>3958</c:v>
                </c:pt>
                <c:pt idx="3957">
                  <c:v>3959</c:v>
                </c:pt>
                <c:pt idx="3958">
                  <c:v>3960</c:v>
                </c:pt>
                <c:pt idx="3959">
                  <c:v>3961</c:v>
                </c:pt>
                <c:pt idx="3960">
                  <c:v>3962</c:v>
                </c:pt>
                <c:pt idx="3961">
                  <c:v>3963</c:v>
                </c:pt>
                <c:pt idx="3962">
                  <c:v>3964</c:v>
                </c:pt>
                <c:pt idx="3963">
                  <c:v>3965</c:v>
                </c:pt>
                <c:pt idx="3964">
                  <c:v>3966</c:v>
                </c:pt>
                <c:pt idx="3965">
                  <c:v>3967</c:v>
                </c:pt>
                <c:pt idx="3966">
                  <c:v>3968</c:v>
                </c:pt>
                <c:pt idx="3967">
                  <c:v>3969</c:v>
                </c:pt>
                <c:pt idx="3968">
                  <c:v>3970</c:v>
                </c:pt>
                <c:pt idx="3969">
                  <c:v>3971</c:v>
                </c:pt>
                <c:pt idx="3970">
                  <c:v>3972</c:v>
                </c:pt>
                <c:pt idx="3971">
                  <c:v>3973</c:v>
                </c:pt>
                <c:pt idx="3972">
                  <c:v>3974</c:v>
                </c:pt>
                <c:pt idx="3973">
                  <c:v>3975</c:v>
                </c:pt>
                <c:pt idx="3974">
                  <c:v>3976</c:v>
                </c:pt>
                <c:pt idx="3975">
                  <c:v>3977</c:v>
                </c:pt>
                <c:pt idx="3976">
                  <c:v>3978</c:v>
                </c:pt>
                <c:pt idx="3977">
                  <c:v>3979</c:v>
                </c:pt>
                <c:pt idx="3978">
                  <c:v>3980</c:v>
                </c:pt>
                <c:pt idx="3979">
                  <c:v>3981</c:v>
                </c:pt>
                <c:pt idx="3980">
                  <c:v>3982</c:v>
                </c:pt>
                <c:pt idx="3981">
                  <c:v>3983</c:v>
                </c:pt>
                <c:pt idx="3982">
                  <c:v>3984</c:v>
                </c:pt>
                <c:pt idx="3983">
                  <c:v>3985</c:v>
                </c:pt>
                <c:pt idx="3984">
                  <c:v>3986</c:v>
                </c:pt>
                <c:pt idx="3985">
                  <c:v>3987</c:v>
                </c:pt>
                <c:pt idx="3986">
                  <c:v>3988</c:v>
                </c:pt>
                <c:pt idx="3987">
                  <c:v>3989</c:v>
                </c:pt>
                <c:pt idx="3988">
                  <c:v>3990</c:v>
                </c:pt>
                <c:pt idx="3989">
                  <c:v>3991</c:v>
                </c:pt>
                <c:pt idx="3990">
                  <c:v>3992</c:v>
                </c:pt>
                <c:pt idx="3991">
                  <c:v>3993</c:v>
                </c:pt>
                <c:pt idx="3992">
                  <c:v>3994</c:v>
                </c:pt>
                <c:pt idx="3993">
                  <c:v>3995</c:v>
                </c:pt>
                <c:pt idx="3994">
                  <c:v>3996</c:v>
                </c:pt>
                <c:pt idx="3995">
                  <c:v>3997</c:v>
                </c:pt>
                <c:pt idx="3996">
                  <c:v>3998</c:v>
                </c:pt>
                <c:pt idx="3997">
                  <c:v>3999</c:v>
                </c:pt>
                <c:pt idx="3998">
                  <c:v>4000</c:v>
                </c:pt>
                <c:pt idx="3999">
                  <c:v>4001</c:v>
                </c:pt>
                <c:pt idx="4000">
                  <c:v>4002</c:v>
                </c:pt>
                <c:pt idx="4001">
                  <c:v>4003</c:v>
                </c:pt>
                <c:pt idx="4002">
                  <c:v>4004</c:v>
                </c:pt>
                <c:pt idx="4003">
                  <c:v>4005</c:v>
                </c:pt>
                <c:pt idx="4004">
                  <c:v>4006</c:v>
                </c:pt>
                <c:pt idx="4005">
                  <c:v>4007</c:v>
                </c:pt>
                <c:pt idx="4006">
                  <c:v>4008</c:v>
                </c:pt>
                <c:pt idx="4007">
                  <c:v>4009</c:v>
                </c:pt>
                <c:pt idx="4008">
                  <c:v>4010</c:v>
                </c:pt>
                <c:pt idx="4009">
                  <c:v>4011</c:v>
                </c:pt>
                <c:pt idx="4010">
                  <c:v>4012</c:v>
                </c:pt>
                <c:pt idx="4011">
                  <c:v>4013</c:v>
                </c:pt>
                <c:pt idx="4012">
                  <c:v>4014</c:v>
                </c:pt>
                <c:pt idx="4013">
                  <c:v>4015</c:v>
                </c:pt>
                <c:pt idx="4014">
                  <c:v>4016</c:v>
                </c:pt>
                <c:pt idx="4015">
                  <c:v>4017</c:v>
                </c:pt>
                <c:pt idx="4016">
                  <c:v>4018</c:v>
                </c:pt>
                <c:pt idx="4017">
                  <c:v>4019</c:v>
                </c:pt>
                <c:pt idx="4018">
                  <c:v>4020</c:v>
                </c:pt>
                <c:pt idx="4019">
                  <c:v>4021</c:v>
                </c:pt>
                <c:pt idx="4020">
                  <c:v>4022</c:v>
                </c:pt>
                <c:pt idx="4021">
                  <c:v>4023</c:v>
                </c:pt>
                <c:pt idx="4022">
                  <c:v>4024</c:v>
                </c:pt>
                <c:pt idx="4023">
                  <c:v>4025</c:v>
                </c:pt>
                <c:pt idx="4024">
                  <c:v>4026</c:v>
                </c:pt>
                <c:pt idx="4025">
                  <c:v>4027</c:v>
                </c:pt>
                <c:pt idx="4026">
                  <c:v>4028</c:v>
                </c:pt>
                <c:pt idx="4027">
                  <c:v>4029</c:v>
                </c:pt>
                <c:pt idx="4028">
                  <c:v>4030</c:v>
                </c:pt>
                <c:pt idx="4029">
                  <c:v>4031</c:v>
                </c:pt>
                <c:pt idx="4030">
                  <c:v>4032</c:v>
                </c:pt>
                <c:pt idx="4031">
                  <c:v>4033</c:v>
                </c:pt>
                <c:pt idx="4032">
                  <c:v>4034</c:v>
                </c:pt>
                <c:pt idx="4033">
                  <c:v>4035</c:v>
                </c:pt>
                <c:pt idx="4034">
                  <c:v>4036</c:v>
                </c:pt>
                <c:pt idx="4035">
                  <c:v>4037</c:v>
                </c:pt>
                <c:pt idx="4036">
                  <c:v>4038</c:v>
                </c:pt>
                <c:pt idx="4037">
                  <c:v>4039</c:v>
                </c:pt>
                <c:pt idx="4038">
                  <c:v>4040</c:v>
                </c:pt>
                <c:pt idx="4039">
                  <c:v>4041</c:v>
                </c:pt>
                <c:pt idx="4040">
                  <c:v>4042</c:v>
                </c:pt>
                <c:pt idx="4041">
                  <c:v>4043</c:v>
                </c:pt>
                <c:pt idx="4042">
                  <c:v>4044</c:v>
                </c:pt>
                <c:pt idx="4043">
                  <c:v>4045</c:v>
                </c:pt>
                <c:pt idx="4044">
                  <c:v>4046</c:v>
                </c:pt>
                <c:pt idx="4045">
                  <c:v>4047</c:v>
                </c:pt>
                <c:pt idx="4046">
                  <c:v>4048</c:v>
                </c:pt>
                <c:pt idx="4047">
                  <c:v>4049</c:v>
                </c:pt>
                <c:pt idx="4048">
                  <c:v>4050</c:v>
                </c:pt>
                <c:pt idx="4049">
                  <c:v>4051</c:v>
                </c:pt>
                <c:pt idx="4050">
                  <c:v>4052</c:v>
                </c:pt>
                <c:pt idx="4051">
                  <c:v>4053</c:v>
                </c:pt>
                <c:pt idx="4052">
                  <c:v>4054</c:v>
                </c:pt>
                <c:pt idx="4053">
                  <c:v>4055</c:v>
                </c:pt>
                <c:pt idx="4054">
                  <c:v>4056</c:v>
                </c:pt>
                <c:pt idx="4055">
                  <c:v>4057</c:v>
                </c:pt>
                <c:pt idx="4056">
                  <c:v>4058</c:v>
                </c:pt>
                <c:pt idx="4057">
                  <c:v>4059</c:v>
                </c:pt>
                <c:pt idx="4058">
                  <c:v>4060</c:v>
                </c:pt>
                <c:pt idx="4059">
                  <c:v>4061</c:v>
                </c:pt>
                <c:pt idx="4060">
                  <c:v>4062</c:v>
                </c:pt>
                <c:pt idx="4061">
                  <c:v>4063</c:v>
                </c:pt>
                <c:pt idx="4062">
                  <c:v>4064</c:v>
                </c:pt>
                <c:pt idx="4063">
                  <c:v>4065</c:v>
                </c:pt>
                <c:pt idx="4064">
                  <c:v>4066</c:v>
                </c:pt>
                <c:pt idx="4065">
                  <c:v>4067</c:v>
                </c:pt>
                <c:pt idx="4066">
                  <c:v>4068</c:v>
                </c:pt>
                <c:pt idx="4067">
                  <c:v>4069</c:v>
                </c:pt>
                <c:pt idx="4068">
                  <c:v>4070</c:v>
                </c:pt>
                <c:pt idx="4069">
                  <c:v>4071</c:v>
                </c:pt>
                <c:pt idx="4070">
                  <c:v>4072</c:v>
                </c:pt>
                <c:pt idx="4071">
                  <c:v>4073</c:v>
                </c:pt>
                <c:pt idx="4072">
                  <c:v>4074</c:v>
                </c:pt>
                <c:pt idx="4073">
                  <c:v>4075</c:v>
                </c:pt>
                <c:pt idx="4074">
                  <c:v>4076</c:v>
                </c:pt>
                <c:pt idx="4075">
                  <c:v>4077</c:v>
                </c:pt>
                <c:pt idx="4076">
                  <c:v>4078</c:v>
                </c:pt>
                <c:pt idx="4077">
                  <c:v>4079</c:v>
                </c:pt>
                <c:pt idx="4078">
                  <c:v>4080</c:v>
                </c:pt>
                <c:pt idx="4079">
                  <c:v>4081</c:v>
                </c:pt>
                <c:pt idx="4080">
                  <c:v>4082</c:v>
                </c:pt>
                <c:pt idx="4081">
                  <c:v>4083</c:v>
                </c:pt>
                <c:pt idx="4082">
                  <c:v>4084</c:v>
                </c:pt>
                <c:pt idx="4083">
                  <c:v>4085</c:v>
                </c:pt>
                <c:pt idx="4084">
                  <c:v>4086</c:v>
                </c:pt>
                <c:pt idx="4085">
                  <c:v>4087</c:v>
                </c:pt>
                <c:pt idx="4086">
                  <c:v>4088</c:v>
                </c:pt>
                <c:pt idx="4087">
                  <c:v>4089</c:v>
                </c:pt>
                <c:pt idx="4088">
                  <c:v>4090</c:v>
                </c:pt>
                <c:pt idx="4089">
                  <c:v>4091</c:v>
                </c:pt>
                <c:pt idx="4090">
                  <c:v>4092</c:v>
                </c:pt>
                <c:pt idx="4091">
                  <c:v>4093</c:v>
                </c:pt>
                <c:pt idx="4092">
                  <c:v>4094</c:v>
                </c:pt>
                <c:pt idx="4093">
                  <c:v>4095</c:v>
                </c:pt>
                <c:pt idx="4094">
                  <c:v>4096</c:v>
                </c:pt>
                <c:pt idx="4095">
                  <c:v>4097</c:v>
                </c:pt>
                <c:pt idx="4096">
                  <c:v>4098</c:v>
                </c:pt>
                <c:pt idx="4097">
                  <c:v>4099</c:v>
                </c:pt>
                <c:pt idx="4098">
                  <c:v>4100</c:v>
                </c:pt>
                <c:pt idx="4099">
                  <c:v>4101</c:v>
                </c:pt>
                <c:pt idx="4100">
                  <c:v>4102</c:v>
                </c:pt>
                <c:pt idx="4101">
                  <c:v>4103</c:v>
                </c:pt>
                <c:pt idx="4102">
                  <c:v>4104</c:v>
                </c:pt>
                <c:pt idx="4103">
                  <c:v>4105</c:v>
                </c:pt>
                <c:pt idx="4104">
                  <c:v>4106</c:v>
                </c:pt>
                <c:pt idx="4105">
                  <c:v>4107</c:v>
                </c:pt>
                <c:pt idx="4106">
                  <c:v>4108</c:v>
                </c:pt>
                <c:pt idx="4107">
                  <c:v>4109</c:v>
                </c:pt>
                <c:pt idx="4108">
                  <c:v>4110</c:v>
                </c:pt>
                <c:pt idx="4109">
                  <c:v>4111</c:v>
                </c:pt>
                <c:pt idx="4110">
                  <c:v>4112</c:v>
                </c:pt>
                <c:pt idx="4111">
                  <c:v>4113</c:v>
                </c:pt>
                <c:pt idx="4112">
                  <c:v>4114</c:v>
                </c:pt>
                <c:pt idx="4113">
                  <c:v>4115</c:v>
                </c:pt>
                <c:pt idx="4114">
                  <c:v>4116</c:v>
                </c:pt>
                <c:pt idx="4115">
                  <c:v>4117</c:v>
                </c:pt>
                <c:pt idx="4116">
                  <c:v>4118</c:v>
                </c:pt>
                <c:pt idx="4117">
                  <c:v>4119</c:v>
                </c:pt>
                <c:pt idx="4118">
                  <c:v>4120</c:v>
                </c:pt>
                <c:pt idx="4119">
                  <c:v>4121</c:v>
                </c:pt>
                <c:pt idx="4120">
                  <c:v>4122</c:v>
                </c:pt>
                <c:pt idx="4121">
                  <c:v>4123</c:v>
                </c:pt>
                <c:pt idx="4122">
                  <c:v>4124</c:v>
                </c:pt>
                <c:pt idx="4123">
                  <c:v>4125</c:v>
                </c:pt>
                <c:pt idx="4124">
                  <c:v>4126</c:v>
                </c:pt>
                <c:pt idx="4125">
                  <c:v>4127</c:v>
                </c:pt>
                <c:pt idx="4126">
                  <c:v>4128</c:v>
                </c:pt>
                <c:pt idx="4127">
                  <c:v>4129</c:v>
                </c:pt>
                <c:pt idx="4128">
                  <c:v>4130</c:v>
                </c:pt>
                <c:pt idx="4129">
                  <c:v>4131</c:v>
                </c:pt>
                <c:pt idx="4130">
                  <c:v>4132</c:v>
                </c:pt>
                <c:pt idx="4131">
                  <c:v>4133</c:v>
                </c:pt>
                <c:pt idx="4132">
                  <c:v>4134</c:v>
                </c:pt>
                <c:pt idx="4133">
                  <c:v>4135</c:v>
                </c:pt>
                <c:pt idx="4134">
                  <c:v>4136</c:v>
                </c:pt>
                <c:pt idx="4135">
                  <c:v>4137</c:v>
                </c:pt>
                <c:pt idx="4136">
                  <c:v>4138</c:v>
                </c:pt>
                <c:pt idx="4137">
                  <c:v>4139</c:v>
                </c:pt>
                <c:pt idx="4138">
                  <c:v>4140</c:v>
                </c:pt>
                <c:pt idx="4139">
                  <c:v>4141</c:v>
                </c:pt>
                <c:pt idx="4140">
                  <c:v>4142</c:v>
                </c:pt>
                <c:pt idx="4141">
                  <c:v>4143</c:v>
                </c:pt>
                <c:pt idx="4142">
                  <c:v>4144</c:v>
                </c:pt>
                <c:pt idx="4143">
                  <c:v>4145</c:v>
                </c:pt>
                <c:pt idx="4144">
                  <c:v>4146</c:v>
                </c:pt>
                <c:pt idx="4145">
                  <c:v>4147</c:v>
                </c:pt>
                <c:pt idx="4146">
                  <c:v>4148</c:v>
                </c:pt>
                <c:pt idx="4147">
                  <c:v>4149</c:v>
                </c:pt>
                <c:pt idx="4148">
                  <c:v>4150</c:v>
                </c:pt>
                <c:pt idx="4149">
                  <c:v>4151</c:v>
                </c:pt>
                <c:pt idx="4150">
                  <c:v>4152</c:v>
                </c:pt>
                <c:pt idx="4151">
                  <c:v>4153</c:v>
                </c:pt>
                <c:pt idx="4152">
                  <c:v>4154</c:v>
                </c:pt>
                <c:pt idx="4153">
                  <c:v>4155</c:v>
                </c:pt>
                <c:pt idx="4154">
                  <c:v>4156</c:v>
                </c:pt>
                <c:pt idx="4155">
                  <c:v>4157</c:v>
                </c:pt>
                <c:pt idx="4156">
                  <c:v>4158</c:v>
                </c:pt>
                <c:pt idx="4157">
                  <c:v>4159</c:v>
                </c:pt>
                <c:pt idx="4158">
                  <c:v>4160</c:v>
                </c:pt>
                <c:pt idx="4159">
                  <c:v>4161</c:v>
                </c:pt>
                <c:pt idx="4160">
                  <c:v>4162</c:v>
                </c:pt>
                <c:pt idx="4161">
                  <c:v>4163</c:v>
                </c:pt>
                <c:pt idx="4162">
                  <c:v>4164</c:v>
                </c:pt>
                <c:pt idx="4163">
                  <c:v>4165</c:v>
                </c:pt>
                <c:pt idx="4164">
                  <c:v>4166</c:v>
                </c:pt>
                <c:pt idx="4165">
                  <c:v>4167</c:v>
                </c:pt>
                <c:pt idx="4166">
                  <c:v>4168</c:v>
                </c:pt>
                <c:pt idx="4167">
                  <c:v>4169</c:v>
                </c:pt>
                <c:pt idx="4168">
                  <c:v>4170</c:v>
                </c:pt>
                <c:pt idx="4169">
                  <c:v>4171</c:v>
                </c:pt>
                <c:pt idx="4170">
                  <c:v>4172</c:v>
                </c:pt>
                <c:pt idx="4171">
                  <c:v>4173</c:v>
                </c:pt>
                <c:pt idx="4172">
                  <c:v>4174</c:v>
                </c:pt>
                <c:pt idx="4173">
                  <c:v>4175</c:v>
                </c:pt>
                <c:pt idx="4174">
                  <c:v>4176</c:v>
                </c:pt>
                <c:pt idx="4175">
                  <c:v>4177</c:v>
                </c:pt>
                <c:pt idx="4176">
                  <c:v>4178</c:v>
                </c:pt>
                <c:pt idx="4177">
                  <c:v>4179</c:v>
                </c:pt>
                <c:pt idx="4178">
                  <c:v>4180</c:v>
                </c:pt>
                <c:pt idx="4179">
                  <c:v>4181</c:v>
                </c:pt>
                <c:pt idx="4180">
                  <c:v>4182</c:v>
                </c:pt>
                <c:pt idx="4181">
                  <c:v>4183</c:v>
                </c:pt>
                <c:pt idx="4182">
                  <c:v>4184</c:v>
                </c:pt>
                <c:pt idx="4183">
                  <c:v>4185</c:v>
                </c:pt>
                <c:pt idx="4184">
                  <c:v>4186</c:v>
                </c:pt>
                <c:pt idx="4185">
                  <c:v>4187</c:v>
                </c:pt>
                <c:pt idx="4186">
                  <c:v>4188</c:v>
                </c:pt>
                <c:pt idx="4187">
                  <c:v>4189</c:v>
                </c:pt>
                <c:pt idx="4188">
                  <c:v>4190</c:v>
                </c:pt>
                <c:pt idx="4189">
                  <c:v>4191</c:v>
                </c:pt>
                <c:pt idx="4190">
                  <c:v>4192</c:v>
                </c:pt>
                <c:pt idx="4191">
                  <c:v>4193</c:v>
                </c:pt>
                <c:pt idx="4192">
                  <c:v>4194</c:v>
                </c:pt>
                <c:pt idx="4193">
                  <c:v>4195</c:v>
                </c:pt>
                <c:pt idx="4194">
                  <c:v>4196</c:v>
                </c:pt>
                <c:pt idx="4195">
                  <c:v>4197</c:v>
                </c:pt>
                <c:pt idx="4196">
                  <c:v>4198</c:v>
                </c:pt>
                <c:pt idx="4197">
                  <c:v>4199</c:v>
                </c:pt>
                <c:pt idx="4198">
                  <c:v>4200</c:v>
                </c:pt>
                <c:pt idx="4199">
                  <c:v>4201</c:v>
                </c:pt>
                <c:pt idx="4200">
                  <c:v>4202</c:v>
                </c:pt>
                <c:pt idx="4201">
                  <c:v>4203</c:v>
                </c:pt>
                <c:pt idx="4202">
                  <c:v>4204</c:v>
                </c:pt>
                <c:pt idx="4203">
                  <c:v>4205</c:v>
                </c:pt>
                <c:pt idx="4204">
                  <c:v>4206</c:v>
                </c:pt>
                <c:pt idx="4205">
                  <c:v>4207</c:v>
                </c:pt>
                <c:pt idx="4206">
                  <c:v>4208</c:v>
                </c:pt>
                <c:pt idx="4207">
                  <c:v>4209</c:v>
                </c:pt>
                <c:pt idx="4208">
                  <c:v>4210</c:v>
                </c:pt>
                <c:pt idx="4209">
                  <c:v>4211</c:v>
                </c:pt>
                <c:pt idx="4210">
                  <c:v>4212</c:v>
                </c:pt>
                <c:pt idx="4211">
                  <c:v>4213</c:v>
                </c:pt>
                <c:pt idx="4212">
                  <c:v>4214</c:v>
                </c:pt>
                <c:pt idx="4213">
                  <c:v>4215</c:v>
                </c:pt>
                <c:pt idx="4214">
                  <c:v>4216</c:v>
                </c:pt>
                <c:pt idx="4215">
                  <c:v>4217</c:v>
                </c:pt>
                <c:pt idx="4216">
                  <c:v>4218</c:v>
                </c:pt>
                <c:pt idx="4217">
                  <c:v>4219</c:v>
                </c:pt>
                <c:pt idx="4218">
                  <c:v>4220</c:v>
                </c:pt>
                <c:pt idx="4219">
                  <c:v>4221</c:v>
                </c:pt>
                <c:pt idx="4220">
                  <c:v>4222</c:v>
                </c:pt>
                <c:pt idx="4221">
                  <c:v>4223</c:v>
                </c:pt>
                <c:pt idx="4222">
                  <c:v>4224</c:v>
                </c:pt>
                <c:pt idx="4223">
                  <c:v>4225</c:v>
                </c:pt>
                <c:pt idx="4224">
                  <c:v>4226</c:v>
                </c:pt>
                <c:pt idx="4225">
                  <c:v>4227</c:v>
                </c:pt>
                <c:pt idx="4226">
                  <c:v>4228</c:v>
                </c:pt>
                <c:pt idx="4227">
                  <c:v>4229</c:v>
                </c:pt>
                <c:pt idx="4228">
                  <c:v>4230</c:v>
                </c:pt>
                <c:pt idx="4229">
                  <c:v>4231</c:v>
                </c:pt>
                <c:pt idx="4230">
                  <c:v>4232</c:v>
                </c:pt>
                <c:pt idx="4231">
                  <c:v>4233</c:v>
                </c:pt>
                <c:pt idx="4232">
                  <c:v>4234</c:v>
                </c:pt>
                <c:pt idx="4233">
                  <c:v>4235</c:v>
                </c:pt>
                <c:pt idx="4234">
                  <c:v>4236</c:v>
                </c:pt>
                <c:pt idx="4235">
                  <c:v>4237</c:v>
                </c:pt>
                <c:pt idx="4236">
                  <c:v>4238</c:v>
                </c:pt>
                <c:pt idx="4237">
                  <c:v>4239</c:v>
                </c:pt>
                <c:pt idx="4238">
                  <c:v>4240</c:v>
                </c:pt>
                <c:pt idx="4239">
                  <c:v>4241</c:v>
                </c:pt>
                <c:pt idx="4240">
                  <c:v>4242</c:v>
                </c:pt>
                <c:pt idx="4241">
                  <c:v>4243</c:v>
                </c:pt>
                <c:pt idx="4242">
                  <c:v>4244</c:v>
                </c:pt>
                <c:pt idx="4243">
                  <c:v>4245</c:v>
                </c:pt>
                <c:pt idx="4244">
                  <c:v>4246</c:v>
                </c:pt>
                <c:pt idx="4245">
                  <c:v>4247</c:v>
                </c:pt>
                <c:pt idx="4246">
                  <c:v>4248</c:v>
                </c:pt>
                <c:pt idx="4247">
                  <c:v>4249</c:v>
                </c:pt>
                <c:pt idx="4248">
                  <c:v>4250</c:v>
                </c:pt>
                <c:pt idx="4249">
                  <c:v>4251</c:v>
                </c:pt>
                <c:pt idx="4250">
                  <c:v>4252</c:v>
                </c:pt>
                <c:pt idx="4251">
                  <c:v>4253</c:v>
                </c:pt>
                <c:pt idx="4252">
                  <c:v>4254</c:v>
                </c:pt>
                <c:pt idx="4253">
                  <c:v>4255</c:v>
                </c:pt>
                <c:pt idx="4254">
                  <c:v>4256</c:v>
                </c:pt>
                <c:pt idx="4255">
                  <c:v>4257</c:v>
                </c:pt>
                <c:pt idx="4256">
                  <c:v>4258</c:v>
                </c:pt>
                <c:pt idx="4257">
                  <c:v>4259</c:v>
                </c:pt>
                <c:pt idx="4258">
                  <c:v>4260</c:v>
                </c:pt>
                <c:pt idx="4259">
                  <c:v>4261</c:v>
                </c:pt>
                <c:pt idx="4260">
                  <c:v>4262</c:v>
                </c:pt>
                <c:pt idx="4261">
                  <c:v>4263</c:v>
                </c:pt>
                <c:pt idx="4262">
                  <c:v>4264</c:v>
                </c:pt>
                <c:pt idx="4263">
                  <c:v>4265</c:v>
                </c:pt>
                <c:pt idx="4264">
                  <c:v>4266</c:v>
                </c:pt>
                <c:pt idx="4265">
                  <c:v>4267</c:v>
                </c:pt>
                <c:pt idx="4266">
                  <c:v>4268</c:v>
                </c:pt>
                <c:pt idx="4267">
                  <c:v>4269</c:v>
                </c:pt>
                <c:pt idx="4268">
                  <c:v>4270</c:v>
                </c:pt>
                <c:pt idx="4269">
                  <c:v>4271</c:v>
                </c:pt>
                <c:pt idx="4270">
                  <c:v>4272</c:v>
                </c:pt>
                <c:pt idx="4271">
                  <c:v>4273</c:v>
                </c:pt>
                <c:pt idx="4272">
                  <c:v>4274</c:v>
                </c:pt>
                <c:pt idx="4273">
                  <c:v>4275</c:v>
                </c:pt>
                <c:pt idx="4274">
                  <c:v>4276</c:v>
                </c:pt>
                <c:pt idx="4275">
                  <c:v>4277</c:v>
                </c:pt>
                <c:pt idx="4276">
                  <c:v>4278</c:v>
                </c:pt>
                <c:pt idx="4277">
                  <c:v>4279</c:v>
                </c:pt>
                <c:pt idx="4278">
                  <c:v>4280</c:v>
                </c:pt>
                <c:pt idx="4279">
                  <c:v>4281</c:v>
                </c:pt>
                <c:pt idx="4280">
                  <c:v>4282</c:v>
                </c:pt>
                <c:pt idx="4281">
                  <c:v>4283</c:v>
                </c:pt>
                <c:pt idx="4282">
                  <c:v>4284</c:v>
                </c:pt>
                <c:pt idx="4283">
                  <c:v>4285</c:v>
                </c:pt>
                <c:pt idx="4284">
                  <c:v>4286</c:v>
                </c:pt>
                <c:pt idx="4285">
                  <c:v>4287</c:v>
                </c:pt>
                <c:pt idx="4286">
                  <c:v>4288</c:v>
                </c:pt>
                <c:pt idx="4287">
                  <c:v>4289</c:v>
                </c:pt>
                <c:pt idx="4288">
                  <c:v>4290</c:v>
                </c:pt>
                <c:pt idx="4289">
                  <c:v>4291</c:v>
                </c:pt>
                <c:pt idx="4290">
                  <c:v>4292</c:v>
                </c:pt>
                <c:pt idx="4291">
                  <c:v>4293</c:v>
                </c:pt>
                <c:pt idx="4292">
                  <c:v>4294</c:v>
                </c:pt>
                <c:pt idx="4293">
                  <c:v>4295</c:v>
                </c:pt>
                <c:pt idx="4294">
                  <c:v>4296</c:v>
                </c:pt>
                <c:pt idx="4295">
                  <c:v>4297</c:v>
                </c:pt>
                <c:pt idx="4296">
                  <c:v>4298</c:v>
                </c:pt>
                <c:pt idx="4297">
                  <c:v>4299</c:v>
                </c:pt>
                <c:pt idx="4298">
                  <c:v>4300</c:v>
                </c:pt>
                <c:pt idx="4299">
                  <c:v>4301</c:v>
                </c:pt>
                <c:pt idx="4300">
                  <c:v>4302</c:v>
                </c:pt>
                <c:pt idx="4301">
                  <c:v>4303</c:v>
                </c:pt>
                <c:pt idx="4302">
                  <c:v>4304</c:v>
                </c:pt>
                <c:pt idx="4303">
                  <c:v>4305</c:v>
                </c:pt>
                <c:pt idx="4304">
                  <c:v>4306</c:v>
                </c:pt>
                <c:pt idx="4305">
                  <c:v>4307</c:v>
                </c:pt>
                <c:pt idx="4306">
                  <c:v>4308</c:v>
                </c:pt>
                <c:pt idx="4307">
                  <c:v>4309</c:v>
                </c:pt>
                <c:pt idx="4308">
                  <c:v>4310</c:v>
                </c:pt>
                <c:pt idx="4309">
                  <c:v>4311</c:v>
                </c:pt>
                <c:pt idx="4310">
                  <c:v>4312</c:v>
                </c:pt>
                <c:pt idx="4311">
                  <c:v>4313</c:v>
                </c:pt>
                <c:pt idx="4312">
                  <c:v>4314</c:v>
                </c:pt>
                <c:pt idx="4313">
                  <c:v>4315</c:v>
                </c:pt>
                <c:pt idx="4314">
                  <c:v>4316</c:v>
                </c:pt>
                <c:pt idx="4315">
                  <c:v>4317</c:v>
                </c:pt>
                <c:pt idx="4316">
                  <c:v>4318</c:v>
                </c:pt>
                <c:pt idx="4317">
                  <c:v>4319</c:v>
                </c:pt>
                <c:pt idx="4318">
                  <c:v>4320</c:v>
                </c:pt>
                <c:pt idx="4319">
                  <c:v>4321</c:v>
                </c:pt>
                <c:pt idx="4320">
                  <c:v>4322</c:v>
                </c:pt>
                <c:pt idx="4321">
                  <c:v>4323</c:v>
                </c:pt>
                <c:pt idx="4322">
                  <c:v>4324</c:v>
                </c:pt>
                <c:pt idx="4323">
                  <c:v>4325</c:v>
                </c:pt>
                <c:pt idx="4324">
                  <c:v>4326</c:v>
                </c:pt>
                <c:pt idx="4325">
                  <c:v>4327</c:v>
                </c:pt>
                <c:pt idx="4326">
                  <c:v>4328</c:v>
                </c:pt>
                <c:pt idx="4327">
                  <c:v>4329</c:v>
                </c:pt>
                <c:pt idx="4328">
                  <c:v>4330</c:v>
                </c:pt>
                <c:pt idx="4329">
                  <c:v>4331</c:v>
                </c:pt>
                <c:pt idx="4330">
                  <c:v>4332</c:v>
                </c:pt>
                <c:pt idx="4331">
                  <c:v>4333</c:v>
                </c:pt>
                <c:pt idx="4332">
                  <c:v>4334</c:v>
                </c:pt>
                <c:pt idx="4333">
                  <c:v>4335</c:v>
                </c:pt>
                <c:pt idx="4334">
                  <c:v>4336</c:v>
                </c:pt>
                <c:pt idx="4335">
                  <c:v>4337</c:v>
                </c:pt>
                <c:pt idx="4336">
                  <c:v>4338</c:v>
                </c:pt>
                <c:pt idx="4337">
                  <c:v>4339</c:v>
                </c:pt>
                <c:pt idx="4338">
                  <c:v>4340</c:v>
                </c:pt>
                <c:pt idx="4339">
                  <c:v>4341</c:v>
                </c:pt>
                <c:pt idx="4340">
                  <c:v>4342</c:v>
                </c:pt>
                <c:pt idx="4341">
                  <c:v>4343</c:v>
                </c:pt>
                <c:pt idx="4342">
                  <c:v>4344</c:v>
                </c:pt>
                <c:pt idx="4343">
                  <c:v>4345</c:v>
                </c:pt>
                <c:pt idx="4344">
                  <c:v>4346</c:v>
                </c:pt>
                <c:pt idx="4345">
                  <c:v>4347</c:v>
                </c:pt>
                <c:pt idx="4346">
                  <c:v>4348</c:v>
                </c:pt>
                <c:pt idx="4347">
                  <c:v>4349</c:v>
                </c:pt>
                <c:pt idx="4348">
                  <c:v>4350</c:v>
                </c:pt>
                <c:pt idx="4349">
                  <c:v>4351</c:v>
                </c:pt>
                <c:pt idx="4350">
                  <c:v>4352</c:v>
                </c:pt>
                <c:pt idx="4351">
                  <c:v>4353</c:v>
                </c:pt>
                <c:pt idx="4352">
                  <c:v>4354</c:v>
                </c:pt>
                <c:pt idx="4353">
                  <c:v>4355</c:v>
                </c:pt>
                <c:pt idx="4354">
                  <c:v>4356</c:v>
                </c:pt>
                <c:pt idx="4355">
                  <c:v>4357</c:v>
                </c:pt>
                <c:pt idx="4356">
                  <c:v>4358</c:v>
                </c:pt>
                <c:pt idx="4357">
                  <c:v>4359</c:v>
                </c:pt>
                <c:pt idx="4358">
                  <c:v>4360</c:v>
                </c:pt>
                <c:pt idx="4359">
                  <c:v>4361</c:v>
                </c:pt>
                <c:pt idx="4360">
                  <c:v>4362</c:v>
                </c:pt>
                <c:pt idx="4361">
                  <c:v>4363</c:v>
                </c:pt>
                <c:pt idx="4362">
                  <c:v>4364</c:v>
                </c:pt>
                <c:pt idx="4363">
                  <c:v>4365</c:v>
                </c:pt>
                <c:pt idx="4364">
                  <c:v>4366</c:v>
                </c:pt>
                <c:pt idx="4365">
                  <c:v>4367</c:v>
                </c:pt>
                <c:pt idx="4366">
                  <c:v>4368</c:v>
                </c:pt>
                <c:pt idx="4367">
                  <c:v>4369</c:v>
                </c:pt>
                <c:pt idx="4368">
                  <c:v>4370</c:v>
                </c:pt>
                <c:pt idx="4369">
                  <c:v>4371</c:v>
                </c:pt>
                <c:pt idx="4370">
                  <c:v>4372</c:v>
                </c:pt>
                <c:pt idx="4371">
                  <c:v>4373</c:v>
                </c:pt>
                <c:pt idx="4372">
                  <c:v>4374</c:v>
                </c:pt>
                <c:pt idx="4373">
                  <c:v>4375</c:v>
                </c:pt>
                <c:pt idx="4374">
                  <c:v>4376</c:v>
                </c:pt>
                <c:pt idx="4375">
                  <c:v>4377</c:v>
                </c:pt>
                <c:pt idx="4376">
                  <c:v>4378</c:v>
                </c:pt>
                <c:pt idx="4377">
                  <c:v>4379</c:v>
                </c:pt>
                <c:pt idx="4378">
                  <c:v>4380</c:v>
                </c:pt>
                <c:pt idx="4379">
                  <c:v>4381</c:v>
                </c:pt>
                <c:pt idx="4380">
                  <c:v>4382</c:v>
                </c:pt>
                <c:pt idx="4381">
                  <c:v>4383</c:v>
                </c:pt>
                <c:pt idx="4382">
                  <c:v>4384</c:v>
                </c:pt>
                <c:pt idx="4383">
                  <c:v>4385</c:v>
                </c:pt>
                <c:pt idx="4384">
                  <c:v>4386</c:v>
                </c:pt>
                <c:pt idx="4385">
                  <c:v>4387</c:v>
                </c:pt>
                <c:pt idx="4386">
                  <c:v>4388</c:v>
                </c:pt>
                <c:pt idx="4387">
                  <c:v>4389</c:v>
                </c:pt>
                <c:pt idx="4388">
                  <c:v>4390</c:v>
                </c:pt>
                <c:pt idx="4389">
                  <c:v>4391</c:v>
                </c:pt>
                <c:pt idx="4390">
                  <c:v>4392</c:v>
                </c:pt>
                <c:pt idx="4391">
                  <c:v>4393</c:v>
                </c:pt>
                <c:pt idx="4392">
                  <c:v>4394</c:v>
                </c:pt>
                <c:pt idx="4393">
                  <c:v>4395</c:v>
                </c:pt>
                <c:pt idx="4394">
                  <c:v>4396</c:v>
                </c:pt>
                <c:pt idx="4395">
                  <c:v>4397</c:v>
                </c:pt>
                <c:pt idx="4396">
                  <c:v>4398</c:v>
                </c:pt>
                <c:pt idx="4397">
                  <c:v>4399</c:v>
                </c:pt>
                <c:pt idx="4398">
                  <c:v>4400</c:v>
                </c:pt>
                <c:pt idx="4399">
                  <c:v>4401</c:v>
                </c:pt>
                <c:pt idx="4400">
                  <c:v>4402</c:v>
                </c:pt>
                <c:pt idx="4401">
                  <c:v>4403</c:v>
                </c:pt>
                <c:pt idx="4402">
                  <c:v>4404</c:v>
                </c:pt>
                <c:pt idx="4403">
                  <c:v>4405</c:v>
                </c:pt>
                <c:pt idx="4404">
                  <c:v>4406</c:v>
                </c:pt>
                <c:pt idx="4405">
                  <c:v>4407</c:v>
                </c:pt>
                <c:pt idx="4406">
                  <c:v>4408</c:v>
                </c:pt>
                <c:pt idx="4407">
                  <c:v>4409</c:v>
                </c:pt>
                <c:pt idx="4408">
                  <c:v>4410</c:v>
                </c:pt>
                <c:pt idx="4409">
                  <c:v>4411</c:v>
                </c:pt>
                <c:pt idx="4410">
                  <c:v>4412</c:v>
                </c:pt>
                <c:pt idx="4411">
                  <c:v>4413</c:v>
                </c:pt>
                <c:pt idx="4412">
                  <c:v>4414</c:v>
                </c:pt>
                <c:pt idx="4413">
                  <c:v>4415</c:v>
                </c:pt>
                <c:pt idx="4414">
                  <c:v>4416</c:v>
                </c:pt>
                <c:pt idx="4415">
                  <c:v>4417</c:v>
                </c:pt>
                <c:pt idx="4416">
                  <c:v>4418</c:v>
                </c:pt>
                <c:pt idx="4417">
                  <c:v>4419</c:v>
                </c:pt>
                <c:pt idx="4418">
                  <c:v>4420</c:v>
                </c:pt>
                <c:pt idx="4419">
                  <c:v>4421</c:v>
                </c:pt>
                <c:pt idx="4420">
                  <c:v>4422</c:v>
                </c:pt>
                <c:pt idx="4421">
                  <c:v>4423</c:v>
                </c:pt>
                <c:pt idx="4422">
                  <c:v>4424</c:v>
                </c:pt>
                <c:pt idx="4423">
                  <c:v>4425</c:v>
                </c:pt>
                <c:pt idx="4424">
                  <c:v>4426</c:v>
                </c:pt>
                <c:pt idx="4425">
                  <c:v>4427</c:v>
                </c:pt>
                <c:pt idx="4426">
                  <c:v>4428</c:v>
                </c:pt>
                <c:pt idx="4427">
                  <c:v>4429</c:v>
                </c:pt>
                <c:pt idx="4428">
                  <c:v>4430</c:v>
                </c:pt>
                <c:pt idx="4429">
                  <c:v>4431</c:v>
                </c:pt>
                <c:pt idx="4430">
                  <c:v>4432</c:v>
                </c:pt>
                <c:pt idx="4431">
                  <c:v>4433</c:v>
                </c:pt>
                <c:pt idx="4432">
                  <c:v>4434</c:v>
                </c:pt>
                <c:pt idx="4433">
                  <c:v>4435</c:v>
                </c:pt>
                <c:pt idx="4434">
                  <c:v>4436</c:v>
                </c:pt>
                <c:pt idx="4435">
                  <c:v>4437</c:v>
                </c:pt>
                <c:pt idx="4436">
                  <c:v>4438</c:v>
                </c:pt>
                <c:pt idx="4437">
                  <c:v>4439</c:v>
                </c:pt>
                <c:pt idx="4438">
                  <c:v>4440</c:v>
                </c:pt>
                <c:pt idx="4439">
                  <c:v>4441</c:v>
                </c:pt>
                <c:pt idx="4440">
                  <c:v>4442</c:v>
                </c:pt>
                <c:pt idx="4441">
                  <c:v>4443</c:v>
                </c:pt>
                <c:pt idx="4442">
                  <c:v>4444</c:v>
                </c:pt>
                <c:pt idx="4443">
                  <c:v>4445</c:v>
                </c:pt>
                <c:pt idx="4444">
                  <c:v>4446</c:v>
                </c:pt>
                <c:pt idx="4445">
                  <c:v>4447</c:v>
                </c:pt>
                <c:pt idx="4446">
                  <c:v>4448</c:v>
                </c:pt>
                <c:pt idx="4447">
                  <c:v>4449</c:v>
                </c:pt>
                <c:pt idx="4448">
                  <c:v>4450</c:v>
                </c:pt>
                <c:pt idx="4449">
                  <c:v>4451</c:v>
                </c:pt>
                <c:pt idx="4450">
                  <c:v>4452</c:v>
                </c:pt>
                <c:pt idx="4451">
                  <c:v>4453</c:v>
                </c:pt>
                <c:pt idx="4452">
                  <c:v>4454</c:v>
                </c:pt>
                <c:pt idx="4453">
                  <c:v>4455</c:v>
                </c:pt>
                <c:pt idx="4454">
                  <c:v>4456</c:v>
                </c:pt>
                <c:pt idx="4455">
                  <c:v>4457</c:v>
                </c:pt>
                <c:pt idx="4456">
                  <c:v>4458</c:v>
                </c:pt>
                <c:pt idx="4457">
                  <c:v>4459</c:v>
                </c:pt>
                <c:pt idx="4458">
                  <c:v>4460</c:v>
                </c:pt>
                <c:pt idx="4459">
                  <c:v>4461</c:v>
                </c:pt>
                <c:pt idx="4460">
                  <c:v>4462</c:v>
                </c:pt>
                <c:pt idx="4461">
                  <c:v>4463</c:v>
                </c:pt>
                <c:pt idx="4462">
                  <c:v>4464</c:v>
                </c:pt>
                <c:pt idx="4463">
                  <c:v>4465</c:v>
                </c:pt>
                <c:pt idx="4464">
                  <c:v>4466</c:v>
                </c:pt>
                <c:pt idx="4465">
                  <c:v>4467</c:v>
                </c:pt>
                <c:pt idx="4466">
                  <c:v>4468</c:v>
                </c:pt>
                <c:pt idx="4467">
                  <c:v>4469</c:v>
                </c:pt>
                <c:pt idx="4468">
                  <c:v>4470</c:v>
                </c:pt>
                <c:pt idx="4469">
                  <c:v>4471</c:v>
                </c:pt>
                <c:pt idx="4470">
                  <c:v>4472</c:v>
                </c:pt>
                <c:pt idx="4471">
                  <c:v>4473</c:v>
                </c:pt>
                <c:pt idx="4472">
                  <c:v>4474</c:v>
                </c:pt>
                <c:pt idx="4473">
                  <c:v>4475</c:v>
                </c:pt>
                <c:pt idx="4474">
                  <c:v>4476</c:v>
                </c:pt>
                <c:pt idx="4475">
                  <c:v>4477</c:v>
                </c:pt>
                <c:pt idx="4476">
                  <c:v>4478</c:v>
                </c:pt>
                <c:pt idx="4477">
                  <c:v>4479</c:v>
                </c:pt>
                <c:pt idx="4478">
                  <c:v>4480</c:v>
                </c:pt>
                <c:pt idx="4479">
                  <c:v>4481</c:v>
                </c:pt>
                <c:pt idx="4480">
                  <c:v>4482</c:v>
                </c:pt>
                <c:pt idx="4481">
                  <c:v>4483</c:v>
                </c:pt>
                <c:pt idx="4482">
                  <c:v>4484</c:v>
                </c:pt>
                <c:pt idx="4483">
                  <c:v>4485</c:v>
                </c:pt>
                <c:pt idx="4484">
                  <c:v>4486</c:v>
                </c:pt>
                <c:pt idx="4485">
                  <c:v>4487</c:v>
                </c:pt>
                <c:pt idx="4486">
                  <c:v>4488</c:v>
                </c:pt>
                <c:pt idx="4487">
                  <c:v>4489</c:v>
                </c:pt>
                <c:pt idx="4488">
                  <c:v>4490</c:v>
                </c:pt>
                <c:pt idx="4489">
                  <c:v>4491</c:v>
                </c:pt>
                <c:pt idx="4490">
                  <c:v>4492</c:v>
                </c:pt>
                <c:pt idx="4491">
                  <c:v>4493</c:v>
                </c:pt>
                <c:pt idx="4492">
                  <c:v>4494</c:v>
                </c:pt>
                <c:pt idx="4493">
                  <c:v>4495</c:v>
                </c:pt>
                <c:pt idx="4494">
                  <c:v>4496</c:v>
                </c:pt>
                <c:pt idx="4495">
                  <c:v>4497</c:v>
                </c:pt>
                <c:pt idx="4496">
                  <c:v>4498</c:v>
                </c:pt>
                <c:pt idx="4497">
                  <c:v>4499</c:v>
                </c:pt>
                <c:pt idx="4498">
                  <c:v>4500</c:v>
                </c:pt>
                <c:pt idx="4499">
                  <c:v>4501</c:v>
                </c:pt>
                <c:pt idx="4500">
                  <c:v>4502</c:v>
                </c:pt>
                <c:pt idx="4501">
                  <c:v>4503</c:v>
                </c:pt>
                <c:pt idx="4502">
                  <c:v>4504</c:v>
                </c:pt>
                <c:pt idx="4503">
                  <c:v>4505</c:v>
                </c:pt>
                <c:pt idx="4504">
                  <c:v>4506</c:v>
                </c:pt>
                <c:pt idx="4505">
                  <c:v>4507</c:v>
                </c:pt>
                <c:pt idx="4506">
                  <c:v>4508</c:v>
                </c:pt>
                <c:pt idx="4507">
                  <c:v>4509</c:v>
                </c:pt>
                <c:pt idx="4508">
                  <c:v>4510</c:v>
                </c:pt>
                <c:pt idx="4509">
                  <c:v>4511</c:v>
                </c:pt>
                <c:pt idx="4510">
                  <c:v>4512</c:v>
                </c:pt>
                <c:pt idx="4511">
                  <c:v>4513</c:v>
                </c:pt>
                <c:pt idx="4512">
                  <c:v>4514</c:v>
                </c:pt>
                <c:pt idx="4513">
                  <c:v>4515</c:v>
                </c:pt>
                <c:pt idx="4514">
                  <c:v>4516</c:v>
                </c:pt>
                <c:pt idx="4515">
                  <c:v>4517</c:v>
                </c:pt>
                <c:pt idx="4516">
                  <c:v>4518</c:v>
                </c:pt>
                <c:pt idx="4517">
                  <c:v>4519</c:v>
                </c:pt>
                <c:pt idx="4518">
                  <c:v>4520</c:v>
                </c:pt>
                <c:pt idx="4519">
                  <c:v>4521</c:v>
                </c:pt>
                <c:pt idx="4520">
                  <c:v>4522</c:v>
                </c:pt>
                <c:pt idx="4521">
                  <c:v>4523</c:v>
                </c:pt>
                <c:pt idx="4522">
                  <c:v>4524</c:v>
                </c:pt>
                <c:pt idx="4523">
                  <c:v>4525</c:v>
                </c:pt>
                <c:pt idx="4524">
                  <c:v>4526</c:v>
                </c:pt>
                <c:pt idx="4525">
                  <c:v>4527</c:v>
                </c:pt>
                <c:pt idx="4526">
                  <c:v>4528</c:v>
                </c:pt>
                <c:pt idx="4527">
                  <c:v>4529</c:v>
                </c:pt>
                <c:pt idx="4528">
                  <c:v>4530</c:v>
                </c:pt>
                <c:pt idx="4529">
                  <c:v>4531</c:v>
                </c:pt>
                <c:pt idx="4530">
                  <c:v>4532</c:v>
                </c:pt>
                <c:pt idx="4531">
                  <c:v>4533</c:v>
                </c:pt>
                <c:pt idx="4532">
                  <c:v>4534</c:v>
                </c:pt>
                <c:pt idx="4533">
                  <c:v>4535</c:v>
                </c:pt>
                <c:pt idx="4534">
                  <c:v>4536</c:v>
                </c:pt>
                <c:pt idx="4535">
                  <c:v>4537</c:v>
                </c:pt>
                <c:pt idx="4536">
                  <c:v>4538</c:v>
                </c:pt>
                <c:pt idx="4537">
                  <c:v>4539</c:v>
                </c:pt>
                <c:pt idx="4538">
                  <c:v>4540</c:v>
                </c:pt>
                <c:pt idx="4539">
                  <c:v>4541</c:v>
                </c:pt>
                <c:pt idx="4540">
                  <c:v>4542</c:v>
                </c:pt>
                <c:pt idx="4541">
                  <c:v>4543</c:v>
                </c:pt>
                <c:pt idx="4542">
                  <c:v>4544</c:v>
                </c:pt>
                <c:pt idx="4543">
                  <c:v>4545</c:v>
                </c:pt>
                <c:pt idx="4544">
                  <c:v>4546</c:v>
                </c:pt>
                <c:pt idx="4545">
                  <c:v>4547</c:v>
                </c:pt>
                <c:pt idx="4546">
                  <c:v>4548</c:v>
                </c:pt>
                <c:pt idx="4547">
                  <c:v>4549</c:v>
                </c:pt>
                <c:pt idx="4548">
                  <c:v>4550</c:v>
                </c:pt>
                <c:pt idx="4549">
                  <c:v>4551</c:v>
                </c:pt>
                <c:pt idx="4550">
                  <c:v>4552</c:v>
                </c:pt>
                <c:pt idx="4551">
                  <c:v>4553</c:v>
                </c:pt>
                <c:pt idx="4552">
                  <c:v>4554</c:v>
                </c:pt>
                <c:pt idx="4553">
                  <c:v>4555</c:v>
                </c:pt>
                <c:pt idx="4554">
                  <c:v>4556</c:v>
                </c:pt>
                <c:pt idx="4555">
                  <c:v>4557</c:v>
                </c:pt>
                <c:pt idx="4556">
                  <c:v>4558</c:v>
                </c:pt>
                <c:pt idx="4557">
                  <c:v>4559</c:v>
                </c:pt>
                <c:pt idx="4558">
                  <c:v>4560</c:v>
                </c:pt>
                <c:pt idx="4559">
                  <c:v>4561</c:v>
                </c:pt>
                <c:pt idx="4560">
                  <c:v>4562</c:v>
                </c:pt>
                <c:pt idx="4561">
                  <c:v>4563</c:v>
                </c:pt>
                <c:pt idx="4562">
                  <c:v>4564</c:v>
                </c:pt>
                <c:pt idx="4563">
                  <c:v>4565</c:v>
                </c:pt>
                <c:pt idx="4564">
                  <c:v>4566</c:v>
                </c:pt>
                <c:pt idx="4565">
                  <c:v>4567</c:v>
                </c:pt>
                <c:pt idx="4566">
                  <c:v>4568</c:v>
                </c:pt>
                <c:pt idx="4567">
                  <c:v>4569</c:v>
                </c:pt>
                <c:pt idx="4568">
                  <c:v>4570</c:v>
                </c:pt>
                <c:pt idx="4569">
                  <c:v>4571</c:v>
                </c:pt>
                <c:pt idx="4570">
                  <c:v>4572</c:v>
                </c:pt>
                <c:pt idx="4571">
                  <c:v>4573</c:v>
                </c:pt>
                <c:pt idx="4572">
                  <c:v>4574</c:v>
                </c:pt>
                <c:pt idx="4573">
                  <c:v>4575</c:v>
                </c:pt>
                <c:pt idx="4574">
                  <c:v>4576</c:v>
                </c:pt>
                <c:pt idx="4575">
                  <c:v>4577</c:v>
                </c:pt>
                <c:pt idx="4576">
                  <c:v>4578</c:v>
                </c:pt>
                <c:pt idx="4577">
                  <c:v>4579</c:v>
                </c:pt>
                <c:pt idx="4578">
                  <c:v>4580</c:v>
                </c:pt>
                <c:pt idx="4579">
                  <c:v>4581</c:v>
                </c:pt>
                <c:pt idx="4580">
                  <c:v>4582</c:v>
                </c:pt>
                <c:pt idx="4581">
                  <c:v>4583</c:v>
                </c:pt>
                <c:pt idx="4582">
                  <c:v>4584</c:v>
                </c:pt>
                <c:pt idx="4583">
                  <c:v>4585</c:v>
                </c:pt>
                <c:pt idx="4584">
                  <c:v>4586</c:v>
                </c:pt>
                <c:pt idx="4585">
                  <c:v>4587</c:v>
                </c:pt>
                <c:pt idx="4586">
                  <c:v>4588</c:v>
                </c:pt>
                <c:pt idx="4587">
                  <c:v>4589</c:v>
                </c:pt>
                <c:pt idx="4588">
                  <c:v>4590</c:v>
                </c:pt>
                <c:pt idx="4589">
                  <c:v>4591</c:v>
                </c:pt>
                <c:pt idx="4590">
                  <c:v>4592</c:v>
                </c:pt>
                <c:pt idx="4591">
                  <c:v>4593</c:v>
                </c:pt>
                <c:pt idx="4592">
                  <c:v>4594</c:v>
                </c:pt>
                <c:pt idx="4593">
                  <c:v>4595</c:v>
                </c:pt>
                <c:pt idx="4594">
                  <c:v>4596</c:v>
                </c:pt>
                <c:pt idx="4595">
                  <c:v>4597</c:v>
                </c:pt>
                <c:pt idx="4596">
                  <c:v>4598</c:v>
                </c:pt>
                <c:pt idx="4597">
                  <c:v>4599</c:v>
                </c:pt>
                <c:pt idx="4598">
                  <c:v>4600</c:v>
                </c:pt>
                <c:pt idx="4599">
                  <c:v>4601</c:v>
                </c:pt>
                <c:pt idx="4600">
                  <c:v>4602</c:v>
                </c:pt>
                <c:pt idx="4601">
                  <c:v>4603</c:v>
                </c:pt>
                <c:pt idx="4602">
                  <c:v>4604</c:v>
                </c:pt>
                <c:pt idx="4603">
                  <c:v>4605</c:v>
                </c:pt>
                <c:pt idx="4604">
                  <c:v>4606</c:v>
                </c:pt>
                <c:pt idx="4605">
                  <c:v>4607</c:v>
                </c:pt>
                <c:pt idx="4606">
                  <c:v>4608</c:v>
                </c:pt>
                <c:pt idx="4607">
                  <c:v>4609</c:v>
                </c:pt>
                <c:pt idx="4608">
                  <c:v>4610</c:v>
                </c:pt>
                <c:pt idx="4609">
                  <c:v>4611</c:v>
                </c:pt>
                <c:pt idx="4610">
                  <c:v>4612</c:v>
                </c:pt>
                <c:pt idx="4611">
                  <c:v>4613</c:v>
                </c:pt>
                <c:pt idx="4612">
                  <c:v>4614</c:v>
                </c:pt>
                <c:pt idx="4613">
                  <c:v>4615</c:v>
                </c:pt>
                <c:pt idx="4614">
                  <c:v>4616</c:v>
                </c:pt>
                <c:pt idx="4615">
                  <c:v>4617</c:v>
                </c:pt>
                <c:pt idx="4616">
                  <c:v>4618</c:v>
                </c:pt>
                <c:pt idx="4617">
                  <c:v>4619</c:v>
                </c:pt>
                <c:pt idx="4618">
                  <c:v>4620</c:v>
                </c:pt>
                <c:pt idx="4619">
                  <c:v>4621</c:v>
                </c:pt>
                <c:pt idx="4620">
                  <c:v>4622</c:v>
                </c:pt>
                <c:pt idx="4621">
                  <c:v>4623</c:v>
                </c:pt>
                <c:pt idx="4622">
                  <c:v>4624</c:v>
                </c:pt>
                <c:pt idx="4623">
                  <c:v>4625</c:v>
                </c:pt>
                <c:pt idx="4624">
                  <c:v>4626</c:v>
                </c:pt>
                <c:pt idx="4625">
                  <c:v>4627</c:v>
                </c:pt>
                <c:pt idx="4626">
                  <c:v>4628</c:v>
                </c:pt>
                <c:pt idx="4627">
                  <c:v>4629</c:v>
                </c:pt>
                <c:pt idx="4628">
                  <c:v>4630</c:v>
                </c:pt>
                <c:pt idx="4629">
                  <c:v>4631</c:v>
                </c:pt>
                <c:pt idx="4630">
                  <c:v>4632</c:v>
                </c:pt>
                <c:pt idx="4631">
                  <c:v>4633</c:v>
                </c:pt>
                <c:pt idx="4632">
                  <c:v>4634</c:v>
                </c:pt>
                <c:pt idx="4633">
                  <c:v>4635</c:v>
                </c:pt>
                <c:pt idx="4634">
                  <c:v>4636</c:v>
                </c:pt>
                <c:pt idx="4635">
                  <c:v>4637</c:v>
                </c:pt>
                <c:pt idx="4636">
                  <c:v>4638</c:v>
                </c:pt>
                <c:pt idx="4637">
                  <c:v>4639</c:v>
                </c:pt>
                <c:pt idx="4638">
                  <c:v>4640</c:v>
                </c:pt>
                <c:pt idx="4639">
                  <c:v>4641</c:v>
                </c:pt>
                <c:pt idx="4640">
                  <c:v>4642</c:v>
                </c:pt>
                <c:pt idx="4641">
                  <c:v>4643</c:v>
                </c:pt>
                <c:pt idx="4642">
                  <c:v>4644</c:v>
                </c:pt>
                <c:pt idx="4643">
                  <c:v>4645</c:v>
                </c:pt>
                <c:pt idx="4644">
                  <c:v>4646</c:v>
                </c:pt>
                <c:pt idx="4645">
                  <c:v>4647</c:v>
                </c:pt>
                <c:pt idx="4646">
                  <c:v>4648</c:v>
                </c:pt>
                <c:pt idx="4647">
                  <c:v>4649</c:v>
                </c:pt>
                <c:pt idx="4648">
                  <c:v>4650</c:v>
                </c:pt>
                <c:pt idx="4649">
                  <c:v>4651</c:v>
                </c:pt>
                <c:pt idx="4650">
                  <c:v>4652</c:v>
                </c:pt>
                <c:pt idx="4651">
                  <c:v>4653</c:v>
                </c:pt>
                <c:pt idx="4652">
                  <c:v>4654</c:v>
                </c:pt>
                <c:pt idx="4653">
                  <c:v>4655</c:v>
                </c:pt>
                <c:pt idx="4654">
                  <c:v>4656</c:v>
                </c:pt>
                <c:pt idx="4655">
                  <c:v>4657</c:v>
                </c:pt>
                <c:pt idx="4656">
                  <c:v>4658</c:v>
                </c:pt>
                <c:pt idx="4657">
                  <c:v>4659</c:v>
                </c:pt>
                <c:pt idx="4658">
                  <c:v>4660</c:v>
                </c:pt>
                <c:pt idx="4659">
                  <c:v>4661</c:v>
                </c:pt>
                <c:pt idx="4660">
                  <c:v>4662</c:v>
                </c:pt>
                <c:pt idx="4661">
                  <c:v>4663</c:v>
                </c:pt>
                <c:pt idx="4662">
                  <c:v>4664</c:v>
                </c:pt>
                <c:pt idx="4663">
                  <c:v>4665</c:v>
                </c:pt>
                <c:pt idx="4664">
                  <c:v>4666</c:v>
                </c:pt>
                <c:pt idx="4665">
                  <c:v>4667</c:v>
                </c:pt>
                <c:pt idx="4666">
                  <c:v>4668</c:v>
                </c:pt>
                <c:pt idx="4667">
                  <c:v>4669</c:v>
                </c:pt>
                <c:pt idx="4668">
                  <c:v>4670</c:v>
                </c:pt>
                <c:pt idx="4669">
                  <c:v>4671</c:v>
                </c:pt>
                <c:pt idx="4670">
                  <c:v>4672</c:v>
                </c:pt>
                <c:pt idx="4671">
                  <c:v>4673</c:v>
                </c:pt>
                <c:pt idx="4672">
                  <c:v>4674</c:v>
                </c:pt>
                <c:pt idx="4673">
                  <c:v>4675</c:v>
                </c:pt>
                <c:pt idx="4674">
                  <c:v>4676</c:v>
                </c:pt>
                <c:pt idx="4675">
                  <c:v>4677</c:v>
                </c:pt>
                <c:pt idx="4676">
                  <c:v>4678</c:v>
                </c:pt>
                <c:pt idx="4677">
                  <c:v>4679</c:v>
                </c:pt>
                <c:pt idx="4678">
                  <c:v>4680</c:v>
                </c:pt>
                <c:pt idx="4679">
                  <c:v>4681</c:v>
                </c:pt>
                <c:pt idx="4680">
                  <c:v>4682</c:v>
                </c:pt>
                <c:pt idx="4681">
                  <c:v>4683</c:v>
                </c:pt>
                <c:pt idx="4682">
                  <c:v>4684</c:v>
                </c:pt>
                <c:pt idx="4683">
                  <c:v>4685</c:v>
                </c:pt>
                <c:pt idx="4684">
                  <c:v>4686</c:v>
                </c:pt>
                <c:pt idx="4685">
                  <c:v>4687</c:v>
                </c:pt>
                <c:pt idx="4686">
                  <c:v>4688</c:v>
                </c:pt>
                <c:pt idx="4687">
                  <c:v>4689</c:v>
                </c:pt>
                <c:pt idx="4688">
                  <c:v>4690</c:v>
                </c:pt>
                <c:pt idx="4689">
                  <c:v>4691</c:v>
                </c:pt>
                <c:pt idx="4690">
                  <c:v>4692</c:v>
                </c:pt>
                <c:pt idx="4691">
                  <c:v>4693</c:v>
                </c:pt>
                <c:pt idx="4692">
                  <c:v>4694</c:v>
                </c:pt>
                <c:pt idx="4693">
                  <c:v>4695</c:v>
                </c:pt>
                <c:pt idx="4694">
                  <c:v>4696</c:v>
                </c:pt>
                <c:pt idx="4695">
                  <c:v>4697</c:v>
                </c:pt>
                <c:pt idx="4696">
                  <c:v>4698</c:v>
                </c:pt>
                <c:pt idx="4697">
                  <c:v>4699</c:v>
                </c:pt>
                <c:pt idx="4698">
                  <c:v>4700</c:v>
                </c:pt>
                <c:pt idx="4699">
                  <c:v>4701</c:v>
                </c:pt>
                <c:pt idx="4700">
                  <c:v>4702</c:v>
                </c:pt>
                <c:pt idx="4701">
                  <c:v>4703</c:v>
                </c:pt>
                <c:pt idx="4702">
                  <c:v>4704</c:v>
                </c:pt>
                <c:pt idx="4703">
                  <c:v>4705</c:v>
                </c:pt>
                <c:pt idx="4704">
                  <c:v>4706</c:v>
                </c:pt>
                <c:pt idx="4705">
                  <c:v>4707</c:v>
                </c:pt>
                <c:pt idx="4706">
                  <c:v>4708</c:v>
                </c:pt>
                <c:pt idx="4707">
                  <c:v>4709</c:v>
                </c:pt>
                <c:pt idx="4708">
                  <c:v>4710</c:v>
                </c:pt>
                <c:pt idx="4709">
                  <c:v>4711</c:v>
                </c:pt>
                <c:pt idx="4710">
                  <c:v>4712</c:v>
                </c:pt>
                <c:pt idx="4711">
                  <c:v>4713</c:v>
                </c:pt>
                <c:pt idx="4712">
                  <c:v>4714</c:v>
                </c:pt>
                <c:pt idx="4713">
                  <c:v>4715</c:v>
                </c:pt>
                <c:pt idx="4714">
                  <c:v>4716</c:v>
                </c:pt>
                <c:pt idx="4715">
                  <c:v>4717</c:v>
                </c:pt>
                <c:pt idx="4716">
                  <c:v>4718</c:v>
                </c:pt>
                <c:pt idx="4717">
                  <c:v>4719</c:v>
                </c:pt>
                <c:pt idx="4718">
                  <c:v>4720</c:v>
                </c:pt>
                <c:pt idx="4719">
                  <c:v>4721</c:v>
                </c:pt>
                <c:pt idx="4720">
                  <c:v>4722</c:v>
                </c:pt>
                <c:pt idx="4721">
                  <c:v>4723</c:v>
                </c:pt>
                <c:pt idx="4722">
                  <c:v>4724</c:v>
                </c:pt>
                <c:pt idx="4723">
                  <c:v>4725</c:v>
                </c:pt>
                <c:pt idx="4724">
                  <c:v>4726</c:v>
                </c:pt>
                <c:pt idx="4725">
                  <c:v>4727</c:v>
                </c:pt>
                <c:pt idx="4726">
                  <c:v>4728</c:v>
                </c:pt>
                <c:pt idx="4727">
                  <c:v>4729</c:v>
                </c:pt>
                <c:pt idx="4728">
                  <c:v>4730</c:v>
                </c:pt>
                <c:pt idx="4729">
                  <c:v>4731</c:v>
                </c:pt>
                <c:pt idx="4730">
                  <c:v>4732</c:v>
                </c:pt>
                <c:pt idx="4731">
                  <c:v>4733</c:v>
                </c:pt>
                <c:pt idx="4732">
                  <c:v>4734</c:v>
                </c:pt>
                <c:pt idx="4733">
                  <c:v>4735</c:v>
                </c:pt>
                <c:pt idx="4734">
                  <c:v>4736</c:v>
                </c:pt>
                <c:pt idx="4735">
                  <c:v>4737</c:v>
                </c:pt>
                <c:pt idx="4736">
                  <c:v>4738</c:v>
                </c:pt>
                <c:pt idx="4737">
                  <c:v>4739</c:v>
                </c:pt>
                <c:pt idx="4738">
                  <c:v>4740</c:v>
                </c:pt>
                <c:pt idx="4739">
                  <c:v>4741</c:v>
                </c:pt>
                <c:pt idx="4740">
                  <c:v>4742</c:v>
                </c:pt>
                <c:pt idx="4741">
                  <c:v>4743</c:v>
                </c:pt>
                <c:pt idx="4742">
                  <c:v>4744</c:v>
                </c:pt>
                <c:pt idx="4743">
                  <c:v>4745</c:v>
                </c:pt>
                <c:pt idx="4744">
                  <c:v>4746</c:v>
                </c:pt>
                <c:pt idx="4745">
                  <c:v>4747</c:v>
                </c:pt>
                <c:pt idx="4746">
                  <c:v>4748</c:v>
                </c:pt>
                <c:pt idx="4747">
                  <c:v>4749</c:v>
                </c:pt>
                <c:pt idx="4748">
                  <c:v>4750</c:v>
                </c:pt>
                <c:pt idx="4749">
                  <c:v>4751</c:v>
                </c:pt>
                <c:pt idx="4750">
                  <c:v>4752</c:v>
                </c:pt>
                <c:pt idx="4751">
                  <c:v>4753</c:v>
                </c:pt>
                <c:pt idx="4752">
                  <c:v>4754</c:v>
                </c:pt>
                <c:pt idx="4753">
                  <c:v>4755</c:v>
                </c:pt>
                <c:pt idx="4754">
                  <c:v>4756</c:v>
                </c:pt>
                <c:pt idx="4755">
                  <c:v>4757</c:v>
                </c:pt>
                <c:pt idx="4756">
                  <c:v>4758</c:v>
                </c:pt>
                <c:pt idx="4757">
                  <c:v>4759</c:v>
                </c:pt>
                <c:pt idx="4758">
                  <c:v>4760</c:v>
                </c:pt>
                <c:pt idx="4759">
                  <c:v>4761</c:v>
                </c:pt>
                <c:pt idx="4760">
                  <c:v>4762</c:v>
                </c:pt>
                <c:pt idx="4761">
                  <c:v>4763</c:v>
                </c:pt>
                <c:pt idx="4762">
                  <c:v>4764</c:v>
                </c:pt>
                <c:pt idx="4763">
                  <c:v>4765</c:v>
                </c:pt>
                <c:pt idx="4764">
                  <c:v>4766</c:v>
                </c:pt>
                <c:pt idx="4765">
                  <c:v>4767</c:v>
                </c:pt>
                <c:pt idx="4766">
                  <c:v>4768</c:v>
                </c:pt>
                <c:pt idx="4767">
                  <c:v>4769</c:v>
                </c:pt>
                <c:pt idx="4768">
                  <c:v>4770</c:v>
                </c:pt>
                <c:pt idx="4769">
                  <c:v>4771</c:v>
                </c:pt>
                <c:pt idx="4770">
                  <c:v>4772</c:v>
                </c:pt>
                <c:pt idx="4771">
                  <c:v>4773</c:v>
                </c:pt>
                <c:pt idx="4772">
                  <c:v>4774</c:v>
                </c:pt>
                <c:pt idx="4773">
                  <c:v>4775</c:v>
                </c:pt>
                <c:pt idx="4774">
                  <c:v>4776</c:v>
                </c:pt>
                <c:pt idx="4775">
                  <c:v>4777</c:v>
                </c:pt>
                <c:pt idx="4776">
                  <c:v>4778</c:v>
                </c:pt>
                <c:pt idx="4777">
                  <c:v>4779</c:v>
                </c:pt>
                <c:pt idx="4778">
                  <c:v>4780</c:v>
                </c:pt>
                <c:pt idx="4779">
                  <c:v>4781</c:v>
                </c:pt>
                <c:pt idx="4780">
                  <c:v>4782</c:v>
                </c:pt>
                <c:pt idx="4781">
                  <c:v>4783</c:v>
                </c:pt>
                <c:pt idx="4782">
                  <c:v>4784</c:v>
                </c:pt>
                <c:pt idx="4783">
                  <c:v>4785</c:v>
                </c:pt>
                <c:pt idx="4784">
                  <c:v>4786</c:v>
                </c:pt>
                <c:pt idx="4785">
                  <c:v>4787</c:v>
                </c:pt>
                <c:pt idx="4786">
                  <c:v>4788</c:v>
                </c:pt>
                <c:pt idx="4787">
                  <c:v>4789</c:v>
                </c:pt>
                <c:pt idx="4788">
                  <c:v>4790</c:v>
                </c:pt>
                <c:pt idx="4789">
                  <c:v>4791</c:v>
                </c:pt>
                <c:pt idx="4790">
                  <c:v>4792</c:v>
                </c:pt>
                <c:pt idx="4791">
                  <c:v>4793</c:v>
                </c:pt>
                <c:pt idx="4792">
                  <c:v>4794</c:v>
                </c:pt>
                <c:pt idx="4793">
                  <c:v>4795</c:v>
                </c:pt>
                <c:pt idx="4794">
                  <c:v>4796</c:v>
                </c:pt>
                <c:pt idx="4795">
                  <c:v>4797</c:v>
                </c:pt>
                <c:pt idx="4796">
                  <c:v>4798</c:v>
                </c:pt>
                <c:pt idx="4797">
                  <c:v>4799</c:v>
                </c:pt>
                <c:pt idx="4798">
                  <c:v>4800</c:v>
                </c:pt>
                <c:pt idx="4799">
                  <c:v>4801</c:v>
                </c:pt>
                <c:pt idx="4800">
                  <c:v>4802</c:v>
                </c:pt>
                <c:pt idx="4801">
                  <c:v>4803</c:v>
                </c:pt>
                <c:pt idx="4802">
                  <c:v>4804</c:v>
                </c:pt>
                <c:pt idx="4803">
                  <c:v>4805</c:v>
                </c:pt>
                <c:pt idx="4804">
                  <c:v>4806</c:v>
                </c:pt>
                <c:pt idx="4805">
                  <c:v>4807</c:v>
                </c:pt>
                <c:pt idx="4806">
                  <c:v>4808</c:v>
                </c:pt>
                <c:pt idx="4807">
                  <c:v>4809</c:v>
                </c:pt>
                <c:pt idx="4808">
                  <c:v>4810</c:v>
                </c:pt>
                <c:pt idx="4809">
                  <c:v>4811</c:v>
                </c:pt>
                <c:pt idx="4810">
                  <c:v>4812</c:v>
                </c:pt>
                <c:pt idx="4811">
                  <c:v>4813</c:v>
                </c:pt>
                <c:pt idx="4812">
                  <c:v>4814</c:v>
                </c:pt>
                <c:pt idx="4813">
                  <c:v>4815</c:v>
                </c:pt>
                <c:pt idx="4814">
                  <c:v>4816</c:v>
                </c:pt>
                <c:pt idx="4815">
                  <c:v>4817</c:v>
                </c:pt>
                <c:pt idx="4816">
                  <c:v>4818</c:v>
                </c:pt>
                <c:pt idx="4817">
                  <c:v>4819</c:v>
                </c:pt>
                <c:pt idx="4818">
                  <c:v>4820</c:v>
                </c:pt>
                <c:pt idx="4819">
                  <c:v>4821</c:v>
                </c:pt>
                <c:pt idx="4820">
                  <c:v>4822</c:v>
                </c:pt>
                <c:pt idx="4821">
                  <c:v>4823</c:v>
                </c:pt>
                <c:pt idx="4822">
                  <c:v>4824</c:v>
                </c:pt>
                <c:pt idx="4823">
                  <c:v>4825</c:v>
                </c:pt>
                <c:pt idx="4824">
                  <c:v>4826</c:v>
                </c:pt>
                <c:pt idx="4825">
                  <c:v>4827</c:v>
                </c:pt>
                <c:pt idx="4826">
                  <c:v>4828</c:v>
                </c:pt>
                <c:pt idx="4827">
                  <c:v>4829</c:v>
                </c:pt>
                <c:pt idx="4828">
                  <c:v>4830</c:v>
                </c:pt>
                <c:pt idx="4829">
                  <c:v>4831</c:v>
                </c:pt>
                <c:pt idx="4830">
                  <c:v>4832</c:v>
                </c:pt>
                <c:pt idx="4831">
                  <c:v>4833</c:v>
                </c:pt>
                <c:pt idx="4832">
                  <c:v>4834</c:v>
                </c:pt>
                <c:pt idx="4833">
                  <c:v>4835</c:v>
                </c:pt>
                <c:pt idx="4834">
                  <c:v>4836</c:v>
                </c:pt>
                <c:pt idx="4835">
                  <c:v>4837</c:v>
                </c:pt>
                <c:pt idx="4836">
                  <c:v>4838</c:v>
                </c:pt>
                <c:pt idx="4837">
                  <c:v>4839</c:v>
                </c:pt>
                <c:pt idx="4838">
                  <c:v>4840</c:v>
                </c:pt>
                <c:pt idx="4839">
                  <c:v>4841</c:v>
                </c:pt>
                <c:pt idx="4840">
                  <c:v>4842</c:v>
                </c:pt>
                <c:pt idx="4841">
                  <c:v>4843</c:v>
                </c:pt>
                <c:pt idx="4842">
                  <c:v>4844</c:v>
                </c:pt>
                <c:pt idx="4843">
                  <c:v>4845</c:v>
                </c:pt>
                <c:pt idx="4844">
                  <c:v>4846</c:v>
                </c:pt>
                <c:pt idx="4845">
                  <c:v>4847</c:v>
                </c:pt>
                <c:pt idx="4846">
                  <c:v>4848</c:v>
                </c:pt>
                <c:pt idx="4847">
                  <c:v>4849</c:v>
                </c:pt>
                <c:pt idx="4848">
                  <c:v>4850</c:v>
                </c:pt>
                <c:pt idx="4849">
                  <c:v>4851</c:v>
                </c:pt>
                <c:pt idx="4850">
                  <c:v>4852</c:v>
                </c:pt>
                <c:pt idx="4851">
                  <c:v>4853</c:v>
                </c:pt>
                <c:pt idx="4852">
                  <c:v>4854</c:v>
                </c:pt>
                <c:pt idx="4853">
                  <c:v>4855</c:v>
                </c:pt>
                <c:pt idx="4854">
                  <c:v>4856</c:v>
                </c:pt>
                <c:pt idx="4855">
                  <c:v>4857</c:v>
                </c:pt>
                <c:pt idx="4856">
                  <c:v>4858</c:v>
                </c:pt>
                <c:pt idx="4857">
                  <c:v>4859</c:v>
                </c:pt>
                <c:pt idx="4858">
                  <c:v>4860</c:v>
                </c:pt>
                <c:pt idx="4859">
                  <c:v>4861</c:v>
                </c:pt>
                <c:pt idx="4860">
                  <c:v>4862</c:v>
                </c:pt>
                <c:pt idx="4861">
                  <c:v>4863</c:v>
                </c:pt>
                <c:pt idx="4862">
                  <c:v>4864</c:v>
                </c:pt>
                <c:pt idx="4863">
                  <c:v>4865</c:v>
                </c:pt>
                <c:pt idx="4864">
                  <c:v>4866</c:v>
                </c:pt>
                <c:pt idx="4865">
                  <c:v>4867</c:v>
                </c:pt>
                <c:pt idx="4866">
                  <c:v>4868</c:v>
                </c:pt>
                <c:pt idx="4867">
                  <c:v>4869</c:v>
                </c:pt>
                <c:pt idx="4868">
                  <c:v>4870</c:v>
                </c:pt>
                <c:pt idx="4869">
                  <c:v>4871</c:v>
                </c:pt>
                <c:pt idx="4870">
                  <c:v>4872</c:v>
                </c:pt>
                <c:pt idx="4871">
                  <c:v>4873</c:v>
                </c:pt>
                <c:pt idx="4872">
                  <c:v>4874</c:v>
                </c:pt>
                <c:pt idx="4873">
                  <c:v>4875</c:v>
                </c:pt>
                <c:pt idx="4874">
                  <c:v>4876</c:v>
                </c:pt>
                <c:pt idx="4875">
                  <c:v>4877</c:v>
                </c:pt>
                <c:pt idx="4876">
                  <c:v>4878</c:v>
                </c:pt>
                <c:pt idx="4877">
                  <c:v>4879</c:v>
                </c:pt>
                <c:pt idx="4878">
                  <c:v>4880</c:v>
                </c:pt>
                <c:pt idx="4879">
                  <c:v>4881</c:v>
                </c:pt>
                <c:pt idx="4880">
                  <c:v>4882</c:v>
                </c:pt>
                <c:pt idx="4881">
                  <c:v>4883</c:v>
                </c:pt>
                <c:pt idx="4882">
                  <c:v>4884</c:v>
                </c:pt>
                <c:pt idx="4883">
                  <c:v>4885</c:v>
                </c:pt>
                <c:pt idx="4884">
                  <c:v>4886</c:v>
                </c:pt>
                <c:pt idx="4885">
                  <c:v>4887</c:v>
                </c:pt>
                <c:pt idx="4886">
                  <c:v>4888</c:v>
                </c:pt>
                <c:pt idx="4887">
                  <c:v>4889</c:v>
                </c:pt>
                <c:pt idx="4888">
                  <c:v>4890</c:v>
                </c:pt>
                <c:pt idx="4889">
                  <c:v>4891</c:v>
                </c:pt>
                <c:pt idx="4890">
                  <c:v>4892</c:v>
                </c:pt>
                <c:pt idx="4891">
                  <c:v>4893</c:v>
                </c:pt>
                <c:pt idx="4892">
                  <c:v>4894</c:v>
                </c:pt>
                <c:pt idx="4893">
                  <c:v>4895</c:v>
                </c:pt>
                <c:pt idx="4894">
                  <c:v>4896</c:v>
                </c:pt>
                <c:pt idx="4895">
                  <c:v>4897</c:v>
                </c:pt>
                <c:pt idx="4896">
                  <c:v>4898</c:v>
                </c:pt>
                <c:pt idx="4897">
                  <c:v>4899</c:v>
                </c:pt>
                <c:pt idx="4898">
                  <c:v>4900</c:v>
                </c:pt>
                <c:pt idx="4899">
                  <c:v>4901</c:v>
                </c:pt>
                <c:pt idx="4900">
                  <c:v>4902</c:v>
                </c:pt>
                <c:pt idx="4901">
                  <c:v>4903</c:v>
                </c:pt>
                <c:pt idx="4902">
                  <c:v>4904</c:v>
                </c:pt>
                <c:pt idx="4903">
                  <c:v>4905</c:v>
                </c:pt>
                <c:pt idx="4904">
                  <c:v>4906</c:v>
                </c:pt>
                <c:pt idx="4905">
                  <c:v>4907</c:v>
                </c:pt>
                <c:pt idx="4906">
                  <c:v>4908</c:v>
                </c:pt>
                <c:pt idx="4907">
                  <c:v>4909</c:v>
                </c:pt>
                <c:pt idx="4908">
                  <c:v>4910</c:v>
                </c:pt>
                <c:pt idx="4909">
                  <c:v>4911</c:v>
                </c:pt>
                <c:pt idx="4910">
                  <c:v>4912</c:v>
                </c:pt>
                <c:pt idx="4911">
                  <c:v>4913</c:v>
                </c:pt>
                <c:pt idx="4912">
                  <c:v>4914</c:v>
                </c:pt>
                <c:pt idx="4913">
                  <c:v>4915</c:v>
                </c:pt>
                <c:pt idx="4914">
                  <c:v>4916</c:v>
                </c:pt>
                <c:pt idx="4915">
                  <c:v>4917</c:v>
                </c:pt>
                <c:pt idx="4916">
                  <c:v>4918</c:v>
                </c:pt>
                <c:pt idx="4917">
                  <c:v>4919</c:v>
                </c:pt>
                <c:pt idx="4918">
                  <c:v>4920</c:v>
                </c:pt>
                <c:pt idx="4919">
                  <c:v>4921</c:v>
                </c:pt>
                <c:pt idx="4920">
                  <c:v>4922</c:v>
                </c:pt>
                <c:pt idx="4921">
                  <c:v>4923</c:v>
                </c:pt>
                <c:pt idx="4922">
                  <c:v>4924</c:v>
                </c:pt>
                <c:pt idx="4923">
                  <c:v>4925</c:v>
                </c:pt>
                <c:pt idx="4924">
                  <c:v>4926</c:v>
                </c:pt>
                <c:pt idx="4925">
                  <c:v>4927</c:v>
                </c:pt>
                <c:pt idx="4926">
                  <c:v>4928</c:v>
                </c:pt>
                <c:pt idx="4927">
                  <c:v>4929</c:v>
                </c:pt>
                <c:pt idx="4928">
                  <c:v>4930</c:v>
                </c:pt>
                <c:pt idx="4929">
                  <c:v>4931</c:v>
                </c:pt>
                <c:pt idx="4930">
                  <c:v>4932</c:v>
                </c:pt>
                <c:pt idx="4931">
                  <c:v>4933</c:v>
                </c:pt>
                <c:pt idx="4932">
                  <c:v>4934</c:v>
                </c:pt>
                <c:pt idx="4933">
                  <c:v>4935</c:v>
                </c:pt>
                <c:pt idx="4934">
                  <c:v>4936</c:v>
                </c:pt>
                <c:pt idx="4935">
                  <c:v>4937</c:v>
                </c:pt>
                <c:pt idx="4936">
                  <c:v>4938</c:v>
                </c:pt>
                <c:pt idx="4937">
                  <c:v>4939</c:v>
                </c:pt>
                <c:pt idx="4938">
                  <c:v>4940</c:v>
                </c:pt>
                <c:pt idx="4939">
                  <c:v>4941</c:v>
                </c:pt>
                <c:pt idx="4940">
                  <c:v>4942</c:v>
                </c:pt>
                <c:pt idx="4941">
                  <c:v>4943</c:v>
                </c:pt>
                <c:pt idx="4942">
                  <c:v>4944</c:v>
                </c:pt>
                <c:pt idx="4943">
                  <c:v>4945</c:v>
                </c:pt>
                <c:pt idx="4944">
                  <c:v>4946</c:v>
                </c:pt>
                <c:pt idx="4945">
                  <c:v>4947</c:v>
                </c:pt>
                <c:pt idx="4946">
                  <c:v>4948</c:v>
                </c:pt>
                <c:pt idx="4947">
                  <c:v>4949</c:v>
                </c:pt>
                <c:pt idx="4948">
                  <c:v>4950</c:v>
                </c:pt>
                <c:pt idx="4949">
                  <c:v>4951</c:v>
                </c:pt>
                <c:pt idx="4950">
                  <c:v>4952</c:v>
                </c:pt>
                <c:pt idx="4951">
                  <c:v>4953</c:v>
                </c:pt>
                <c:pt idx="4952">
                  <c:v>4954</c:v>
                </c:pt>
                <c:pt idx="4953">
                  <c:v>4955</c:v>
                </c:pt>
                <c:pt idx="4954">
                  <c:v>4956</c:v>
                </c:pt>
                <c:pt idx="4955">
                  <c:v>4957</c:v>
                </c:pt>
                <c:pt idx="4956">
                  <c:v>4958</c:v>
                </c:pt>
                <c:pt idx="4957">
                  <c:v>4959</c:v>
                </c:pt>
                <c:pt idx="4958">
                  <c:v>4960</c:v>
                </c:pt>
                <c:pt idx="4959">
                  <c:v>4961</c:v>
                </c:pt>
                <c:pt idx="4960">
                  <c:v>4962</c:v>
                </c:pt>
                <c:pt idx="4961">
                  <c:v>4963</c:v>
                </c:pt>
                <c:pt idx="4962">
                  <c:v>4964</c:v>
                </c:pt>
                <c:pt idx="4963">
                  <c:v>4965</c:v>
                </c:pt>
                <c:pt idx="4964">
                  <c:v>4966</c:v>
                </c:pt>
                <c:pt idx="4965">
                  <c:v>4967</c:v>
                </c:pt>
                <c:pt idx="4966">
                  <c:v>4968</c:v>
                </c:pt>
                <c:pt idx="4967">
                  <c:v>4969</c:v>
                </c:pt>
                <c:pt idx="4968">
                  <c:v>4970</c:v>
                </c:pt>
                <c:pt idx="4969">
                  <c:v>4971</c:v>
                </c:pt>
                <c:pt idx="4970">
                  <c:v>4972</c:v>
                </c:pt>
                <c:pt idx="4971">
                  <c:v>4973</c:v>
                </c:pt>
                <c:pt idx="4972">
                  <c:v>4974</c:v>
                </c:pt>
                <c:pt idx="4973">
                  <c:v>4975</c:v>
                </c:pt>
                <c:pt idx="4974">
                  <c:v>4976</c:v>
                </c:pt>
                <c:pt idx="4975">
                  <c:v>4977</c:v>
                </c:pt>
                <c:pt idx="4976">
                  <c:v>4978</c:v>
                </c:pt>
                <c:pt idx="4977">
                  <c:v>4979</c:v>
                </c:pt>
                <c:pt idx="4978">
                  <c:v>4980</c:v>
                </c:pt>
                <c:pt idx="4979">
                  <c:v>4981</c:v>
                </c:pt>
                <c:pt idx="4980">
                  <c:v>4982</c:v>
                </c:pt>
                <c:pt idx="4981">
                  <c:v>4983</c:v>
                </c:pt>
                <c:pt idx="4982">
                  <c:v>4984</c:v>
                </c:pt>
                <c:pt idx="4983">
                  <c:v>4985</c:v>
                </c:pt>
                <c:pt idx="4984">
                  <c:v>4986</c:v>
                </c:pt>
                <c:pt idx="4985">
                  <c:v>4987</c:v>
                </c:pt>
                <c:pt idx="4986">
                  <c:v>4988</c:v>
                </c:pt>
                <c:pt idx="4987">
                  <c:v>4989</c:v>
                </c:pt>
                <c:pt idx="4988">
                  <c:v>4990</c:v>
                </c:pt>
                <c:pt idx="4989">
                  <c:v>4991</c:v>
                </c:pt>
                <c:pt idx="4990">
                  <c:v>4992</c:v>
                </c:pt>
                <c:pt idx="4991">
                  <c:v>4993</c:v>
                </c:pt>
                <c:pt idx="4992">
                  <c:v>4994</c:v>
                </c:pt>
                <c:pt idx="4993">
                  <c:v>4995</c:v>
                </c:pt>
                <c:pt idx="4994">
                  <c:v>4996</c:v>
                </c:pt>
                <c:pt idx="4995">
                  <c:v>4997</c:v>
                </c:pt>
                <c:pt idx="4996">
                  <c:v>4998</c:v>
                </c:pt>
                <c:pt idx="4997">
                  <c:v>4999</c:v>
                </c:pt>
                <c:pt idx="4998">
                  <c:v>5000</c:v>
                </c:pt>
                <c:pt idx="4999">
                  <c:v>5001</c:v>
                </c:pt>
                <c:pt idx="5000">
                  <c:v>5002</c:v>
                </c:pt>
                <c:pt idx="5001">
                  <c:v>5003</c:v>
                </c:pt>
                <c:pt idx="5002">
                  <c:v>5004</c:v>
                </c:pt>
                <c:pt idx="5003">
                  <c:v>5005</c:v>
                </c:pt>
                <c:pt idx="5004">
                  <c:v>5006</c:v>
                </c:pt>
                <c:pt idx="5005">
                  <c:v>5007</c:v>
                </c:pt>
                <c:pt idx="5006">
                  <c:v>5008</c:v>
                </c:pt>
                <c:pt idx="5007">
                  <c:v>5009</c:v>
                </c:pt>
                <c:pt idx="5008">
                  <c:v>5010</c:v>
                </c:pt>
                <c:pt idx="5009">
                  <c:v>5011</c:v>
                </c:pt>
                <c:pt idx="5010">
                  <c:v>5012</c:v>
                </c:pt>
                <c:pt idx="5011">
                  <c:v>5013</c:v>
                </c:pt>
                <c:pt idx="5012">
                  <c:v>5014</c:v>
                </c:pt>
                <c:pt idx="5013">
                  <c:v>5015</c:v>
                </c:pt>
                <c:pt idx="5014">
                  <c:v>5016</c:v>
                </c:pt>
                <c:pt idx="5015">
                  <c:v>5017</c:v>
                </c:pt>
                <c:pt idx="5016">
                  <c:v>5018</c:v>
                </c:pt>
                <c:pt idx="5017">
                  <c:v>5019</c:v>
                </c:pt>
                <c:pt idx="5018">
                  <c:v>5020</c:v>
                </c:pt>
                <c:pt idx="5019">
                  <c:v>5021</c:v>
                </c:pt>
                <c:pt idx="5020">
                  <c:v>5022</c:v>
                </c:pt>
                <c:pt idx="5021">
                  <c:v>5023</c:v>
                </c:pt>
                <c:pt idx="5022">
                  <c:v>5024</c:v>
                </c:pt>
                <c:pt idx="5023">
                  <c:v>5025</c:v>
                </c:pt>
                <c:pt idx="5024">
                  <c:v>5026</c:v>
                </c:pt>
                <c:pt idx="5025">
                  <c:v>5027</c:v>
                </c:pt>
                <c:pt idx="5026">
                  <c:v>5028</c:v>
                </c:pt>
                <c:pt idx="5027">
                  <c:v>5029</c:v>
                </c:pt>
                <c:pt idx="5028">
                  <c:v>5030</c:v>
                </c:pt>
                <c:pt idx="5029">
                  <c:v>5031</c:v>
                </c:pt>
                <c:pt idx="5030">
                  <c:v>5032</c:v>
                </c:pt>
                <c:pt idx="5031">
                  <c:v>5033</c:v>
                </c:pt>
                <c:pt idx="5032">
                  <c:v>5034</c:v>
                </c:pt>
                <c:pt idx="5033">
                  <c:v>5035</c:v>
                </c:pt>
                <c:pt idx="5034">
                  <c:v>5036</c:v>
                </c:pt>
                <c:pt idx="5035">
                  <c:v>5037</c:v>
                </c:pt>
                <c:pt idx="5036">
                  <c:v>5038</c:v>
                </c:pt>
                <c:pt idx="5037">
                  <c:v>5039</c:v>
                </c:pt>
                <c:pt idx="5038">
                  <c:v>5040</c:v>
                </c:pt>
                <c:pt idx="5039">
                  <c:v>5041</c:v>
                </c:pt>
                <c:pt idx="5040">
                  <c:v>5042</c:v>
                </c:pt>
                <c:pt idx="5041">
                  <c:v>5043</c:v>
                </c:pt>
                <c:pt idx="5042">
                  <c:v>5044</c:v>
                </c:pt>
                <c:pt idx="5043">
                  <c:v>5045</c:v>
                </c:pt>
                <c:pt idx="5044">
                  <c:v>5046</c:v>
                </c:pt>
                <c:pt idx="5045">
                  <c:v>5047</c:v>
                </c:pt>
                <c:pt idx="5046">
                  <c:v>5048</c:v>
                </c:pt>
                <c:pt idx="5047">
                  <c:v>5049</c:v>
                </c:pt>
                <c:pt idx="5048">
                  <c:v>5050</c:v>
                </c:pt>
                <c:pt idx="5049">
                  <c:v>5051</c:v>
                </c:pt>
                <c:pt idx="5050">
                  <c:v>5052</c:v>
                </c:pt>
                <c:pt idx="5051">
                  <c:v>5053</c:v>
                </c:pt>
                <c:pt idx="5052">
                  <c:v>5054</c:v>
                </c:pt>
                <c:pt idx="5053">
                  <c:v>5055</c:v>
                </c:pt>
                <c:pt idx="5054">
                  <c:v>5056</c:v>
                </c:pt>
                <c:pt idx="5055">
                  <c:v>5057</c:v>
                </c:pt>
                <c:pt idx="5056">
                  <c:v>5058</c:v>
                </c:pt>
                <c:pt idx="5057">
                  <c:v>5059</c:v>
                </c:pt>
                <c:pt idx="5058">
                  <c:v>5060</c:v>
                </c:pt>
                <c:pt idx="5059">
                  <c:v>5061</c:v>
                </c:pt>
                <c:pt idx="5060">
                  <c:v>5062</c:v>
                </c:pt>
                <c:pt idx="5061">
                  <c:v>5063</c:v>
                </c:pt>
                <c:pt idx="5062">
                  <c:v>5064</c:v>
                </c:pt>
                <c:pt idx="5063">
                  <c:v>5065</c:v>
                </c:pt>
                <c:pt idx="5064">
                  <c:v>5066</c:v>
                </c:pt>
                <c:pt idx="5065">
                  <c:v>5067</c:v>
                </c:pt>
                <c:pt idx="5066">
                  <c:v>5068</c:v>
                </c:pt>
                <c:pt idx="5067">
                  <c:v>5069</c:v>
                </c:pt>
                <c:pt idx="5068">
                  <c:v>5070</c:v>
                </c:pt>
                <c:pt idx="5069">
                  <c:v>5071</c:v>
                </c:pt>
                <c:pt idx="5070">
                  <c:v>5072</c:v>
                </c:pt>
                <c:pt idx="5071">
                  <c:v>5073</c:v>
                </c:pt>
                <c:pt idx="5072">
                  <c:v>5074</c:v>
                </c:pt>
                <c:pt idx="5073">
                  <c:v>5075</c:v>
                </c:pt>
                <c:pt idx="5074">
                  <c:v>5076</c:v>
                </c:pt>
                <c:pt idx="5075">
                  <c:v>5077</c:v>
                </c:pt>
                <c:pt idx="5076">
                  <c:v>5078</c:v>
                </c:pt>
                <c:pt idx="5077">
                  <c:v>5079</c:v>
                </c:pt>
                <c:pt idx="5078">
                  <c:v>5080</c:v>
                </c:pt>
                <c:pt idx="5079">
                  <c:v>5081</c:v>
                </c:pt>
                <c:pt idx="5080">
                  <c:v>5082</c:v>
                </c:pt>
                <c:pt idx="5081">
                  <c:v>5083</c:v>
                </c:pt>
                <c:pt idx="5082">
                  <c:v>5084</c:v>
                </c:pt>
                <c:pt idx="5083">
                  <c:v>5085</c:v>
                </c:pt>
                <c:pt idx="5084">
                  <c:v>5086</c:v>
                </c:pt>
                <c:pt idx="5085">
                  <c:v>5087</c:v>
                </c:pt>
                <c:pt idx="5086">
                  <c:v>5088</c:v>
                </c:pt>
                <c:pt idx="5087">
                  <c:v>5089</c:v>
                </c:pt>
                <c:pt idx="5088">
                  <c:v>5090</c:v>
                </c:pt>
                <c:pt idx="5089">
                  <c:v>5091</c:v>
                </c:pt>
                <c:pt idx="5090">
                  <c:v>5092</c:v>
                </c:pt>
                <c:pt idx="5091">
                  <c:v>5093</c:v>
                </c:pt>
                <c:pt idx="5092">
                  <c:v>5094</c:v>
                </c:pt>
                <c:pt idx="5093">
                  <c:v>5095</c:v>
                </c:pt>
                <c:pt idx="5094">
                  <c:v>5096</c:v>
                </c:pt>
                <c:pt idx="5095">
                  <c:v>5097</c:v>
                </c:pt>
                <c:pt idx="5096">
                  <c:v>5098</c:v>
                </c:pt>
                <c:pt idx="5097">
                  <c:v>5099</c:v>
                </c:pt>
                <c:pt idx="5098">
                  <c:v>5100</c:v>
                </c:pt>
                <c:pt idx="5099">
                  <c:v>5101</c:v>
                </c:pt>
                <c:pt idx="5100">
                  <c:v>5102</c:v>
                </c:pt>
                <c:pt idx="5101">
                  <c:v>5103</c:v>
                </c:pt>
                <c:pt idx="5102">
                  <c:v>5104</c:v>
                </c:pt>
                <c:pt idx="5103">
                  <c:v>5105</c:v>
                </c:pt>
                <c:pt idx="5104">
                  <c:v>5106</c:v>
                </c:pt>
                <c:pt idx="5105">
                  <c:v>5107</c:v>
                </c:pt>
                <c:pt idx="5106">
                  <c:v>5108</c:v>
                </c:pt>
                <c:pt idx="5107">
                  <c:v>5109</c:v>
                </c:pt>
                <c:pt idx="5108">
                  <c:v>5110</c:v>
                </c:pt>
                <c:pt idx="5109">
                  <c:v>5111</c:v>
                </c:pt>
                <c:pt idx="5110">
                  <c:v>5112</c:v>
                </c:pt>
                <c:pt idx="5111">
                  <c:v>5113</c:v>
                </c:pt>
                <c:pt idx="5112">
                  <c:v>5114</c:v>
                </c:pt>
                <c:pt idx="5113">
                  <c:v>5115</c:v>
                </c:pt>
                <c:pt idx="5114">
                  <c:v>5116</c:v>
                </c:pt>
                <c:pt idx="5115">
                  <c:v>5117</c:v>
                </c:pt>
                <c:pt idx="5116">
                  <c:v>5118</c:v>
                </c:pt>
                <c:pt idx="5117">
                  <c:v>5119</c:v>
                </c:pt>
                <c:pt idx="5118">
                  <c:v>5120</c:v>
                </c:pt>
                <c:pt idx="5119">
                  <c:v>5121</c:v>
                </c:pt>
                <c:pt idx="5120">
                  <c:v>5122</c:v>
                </c:pt>
                <c:pt idx="5121">
                  <c:v>5123</c:v>
                </c:pt>
                <c:pt idx="5122">
                  <c:v>5124</c:v>
                </c:pt>
                <c:pt idx="5123">
                  <c:v>5125</c:v>
                </c:pt>
                <c:pt idx="5124">
                  <c:v>5126</c:v>
                </c:pt>
                <c:pt idx="5125">
                  <c:v>5127</c:v>
                </c:pt>
                <c:pt idx="5126">
                  <c:v>5128</c:v>
                </c:pt>
                <c:pt idx="5127">
                  <c:v>5129</c:v>
                </c:pt>
                <c:pt idx="5128">
                  <c:v>5130</c:v>
                </c:pt>
                <c:pt idx="5129">
                  <c:v>5131</c:v>
                </c:pt>
                <c:pt idx="5130">
                  <c:v>5132</c:v>
                </c:pt>
                <c:pt idx="5131">
                  <c:v>5133</c:v>
                </c:pt>
                <c:pt idx="5132">
                  <c:v>5134</c:v>
                </c:pt>
                <c:pt idx="5133">
                  <c:v>5135</c:v>
                </c:pt>
                <c:pt idx="5134">
                  <c:v>5136</c:v>
                </c:pt>
                <c:pt idx="5135">
                  <c:v>5137</c:v>
                </c:pt>
                <c:pt idx="5136">
                  <c:v>5138</c:v>
                </c:pt>
                <c:pt idx="5137">
                  <c:v>5139</c:v>
                </c:pt>
                <c:pt idx="5138">
                  <c:v>5140</c:v>
                </c:pt>
                <c:pt idx="5139">
                  <c:v>5141</c:v>
                </c:pt>
                <c:pt idx="5140">
                  <c:v>5142</c:v>
                </c:pt>
                <c:pt idx="5141">
                  <c:v>5143</c:v>
                </c:pt>
                <c:pt idx="5142">
                  <c:v>5144</c:v>
                </c:pt>
                <c:pt idx="5143">
                  <c:v>5145</c:v>
                </c:pt>
                <c:pt idx="5144">
                  <c:v>5146</c:v>
                </c:pt>
                <c:pt idx="5145">
                  <c:v>5147</c:v>
                </c:pt>
                <c:pt idx="5146">
                  <c:v>5148</c:v>
                </c:pt>
                <c:pt idx="5147">
                  <c:v>5149</c:v>
                </c:pt>
                <c:pt idx="5148">
                  <c:v>5150</c:v>
                </c:pt>
                <c:pt idx="5149">
                  <c:v>5151</c:v>
                </c:pt>
                <c:pt idx="5150">
                  <c:v>5152</c:v>
                </c:pt>
                <c:pt idx="5151">
                  <c:v>5153</c:v>
                </c:pt>
                <c:pt idx="5152">
                  <c:v>5154</c:v>
                </c:pt>
                <c:pt idx="5153">
                  <c:v>5155</c:v>
                </c:pt>
                <c:pt idx="5154">
                  <c:v>5156</c:v>
                </c:pt>
                <c:pt idx="5155">
                  <c:v>5157</c:v>
                </c:pt>
                <c:pt idx="5156">
                  <c:v>5158</c:v>
                </c:pt>
                <c:pt idx="5157">
                  <c:v>5159</c:v>
                </c:pt>
                <c:pt idx="5158">
                  <c:v>5160</c:v>
                </c:pt>
                <c:pt idx="5159">
                  <c:v>5161</c:v>
                </c:pt>
                <c:pt idx="5160">
                  <c:v>5162</c:v>
                </c:pt>
                <c:pt idx="5161">
                  <c:v>5163</c:v>
                </c:pt>
                <c:pt idx="5162">
                  <c:v>5164</c:v>
                </c:pt>
                <c:pt idx="5163">
                  <c:v>5165</c:v>
                </c:pt>
                <c:pt idx="5164">
                  <c:v>5166</c:v>
                </c:pt>
                <c:pt idx="5165">
                  <c:v>5167</c:v>
                </c:pt>
                <c:pt idx="5166">
                  <c:v>5168</c:v>
                </c:pt>
                <c:pt idx="5167">
                  <c:v>5169</c:v>
                </c:pt>
                <c:pt idx="5168">
                  <c:v>5170</c:v>
                </c:pt>
                <c:pt idx="5169">
                  <c:v>5171</c:v>
                </c:pt>
                <c:pt idx="5170">
                  <c:v>5172</c:v>
                </c:pt>
                <c:pt idx="5171">
                  <c:v>5173</c:v>
                </c:pt>
                <c:pt idx="5172">
                  <c:v>5174</c:v>
                </c:pt>
                <c:pt idx="5173">
                  <c:v>5175</c:v>
                </c:pt>
                <c:pt idx="5174">
                  <c:v>5176</c:v>
                </c:pt>
                <c:pt idx="5175">
                  <c:v>5177</c:v>
                </c:pt>
                <c:pt idx="5176">
                  <c:v>5178</c:v>
                </c:pt>
                <c:pt idx="5177">
                  <c:v>5179</c:v>
                </c:pt>
                <c:pt idx="5178">
                  <c:v>5180</c:v>
                </c:pt>
                <c:pt idx="5179">
                  <c:v>5181</c:v>
                </c:pt>
                <c:pt idx="5180">
                  <c:v>5182</c:v>
                </c:pt>
                <c:pt idx="5181">
                  <c:v>5183</c:v>
                </c:pt>
                <c:pt idx="5182">
                  <c:v>5184</c:v>
                </c:pt>
                <c:pt idx="5183">
                  <c:v>5185</c:v>
                </c:pt>
                <c:pt idx="5184">
                  <c:v>5186</c:v>
                </c:pt>
                <c:pt idx="5185">
                  <c:v>5187</c:v>
                </c:pt>
                <c:pt idx="5186">
                  <c:v>5188</c:v>
                </c:pt>
                <c:pt idx="5187">
                  <c:v>5189</c:v>
                </c:pt>
                <c:pt idx="5188">
                  <c:v>5190</c:v>
                </c:pt>
                <c:pt idx="5189">
                  <c:v>5191</c:v>
                </c:pt>
                <c:pt idx="5190">
                  <c:v>5192</c:v>
                </c:pt>
                <c:pt idx="5191">
                  <c:v>5193</c:v>
                </c:pt>
                <c:pt idx="5192">
                  <c:v>5194</c:v>
                </c:pt>
                <c:pt idx="5193">
                  <c:v>5195</c:v>
                </c:pt>
                <c:pt idx="5194">
                  <c:v>5196</c:v>
                </c:pt>
                <c:pt idx="5195">
                  <c:v>5197</c:v>
                </c:pt>
                <c:pt idx="5196">
                  <c:v>5198</c:v>
                </c:pt>
                <c:pt idx="5197">
                  <c:v>5199</c:v>
                </c:pt>
                <c:pt idx="5198">
                  <c:v>5200</c:v>
                </c:pt>
                <c:pt idx="5199">
                  <c:v>5201</c:v>
                </c:pt>
                <c:pt idx="5200">
                  <c:v>5202</c:v>
                </c:pt>
                <c:pt idx="5201">
                  <c:v>5203</c:v>
                </c:pt>
                <c:pt idx="5202">
                  <c:v>5204</c:v>
                </c:pt>
                <c:pt idx="5203">
                  <c:v>5205</c:v>
                </c:pt>
                <c:pt idx="5204">
                  <c:v>5206</c:v>
                </c:pt>
                <c:pt idx="5205">
                  <c:v>5207</c:v>
                </c:pt>
                <c:pt idx="5206">
                  <c:v>5208</c:v>
                </c:pt>
                <c:pt idx="5207">
                  <c:v>5209</c:v>
                </c:pt>
                <c:pt idx="5208">
                  <c:v>5210</c:v>
                </c:pt>
                <c:pt idx="5209">
                  <c:v>5211</c:v>
                </c:pt>
                <c:pt idx="5210">
                  <c:v>5212</c:v>
                </c:pt>
                <c:pt idx="5211">
                  <c:v>5213</c:v>
                </c:pt>
                <c:pt idx="5212">
                  <c:v>5214</c:v>
                </c:pt>
                <c:pt idx="5213">
                  <c:v>5215</c:v>
                </c:pt>
                <c:pt idx="5214">
                  <c:v>5216</c:v>
                </c:pt>
                <c:pt idx="5215">
                  <c:v>5217</c:v>
                </c:pt>
                <c:pt idx="5216">
                  <c:v>5218</c:v>
                </c:pt>
                <c:pt idx="5217">
                  <c:v>5219</c:v>
                </c:pt>
                <c:pt idx="5218">
                  <c:v>5220</c:v>
                </c:pt>
                <c:pt idx="5219">
                  <c:v>5221</c:v>
                </c:pt>
                <c:pt idx="5220">
                  <c:v>5222</c:v>
                </c:pt>
                <c:pt idx="5221">
                  <c:v>5223</c:v>
                </c:pt>
                <c:pt idx="5222">
                  <c:v>5224</c:v>
                </c:pt>
                <c:pt idx="5223">
                  <c:v>5225</c:v>
                </c:pt>
                <c:pt idx="5224">
                  <c:v>5226</c:v>
                </c:pt>
                <c:pt idx="5225">
                  <c:v>5227</c:v>
                </c:pt>
                <c:pt idx="5226">
                  <c:v>5228</c:v>
                </c:pt>
                <c:pt idx="5227">
                  <c:v>5229</c:v>
                </c:pt>
                <c:pt idx="5228">
                  <c:v>5230</c:v>
                </c:pt>
                <c:pt idx="5229">
                  <c:v>5231</c:v>
                </c:pt>
                <c:pt idx="5230">
                  <c:v>5232</c:v>
                </c:pt>
                <c:pt idx="5231">
                  <c:v>5233</c:v>
                </c:pt>
                <c:pt idx="5232">
                  <c:v>5234</c:v>
                </c:pt>
                <c:pt idx="5233">
                  <c:v>5235</c:v>
                </c:pt>
                <c:pt idx="5234">
                  <c:v>5236</c:v>
                </c:pt>
                <c:pt idx="5235">
                  <c:v>5237</c:v>
                </c:pt>
                <c:pt idx="5236">
                  <c:v>5238</c:v>
                </c:pt>
                <c:pt idx="5237">
                  <c:v>5239</c:v>
                </c:pt>
                <c:pt idx="5238">
                  <c:v>5240</c:v>
                </c:pt>
                <c:pt idx="5239">
                  <c:v>5241</c:v>
                </c:pt>
                <c:pt idx="5240">
                  <c:v>5242</c:v>
                </c:pt>
                <c:pt idx="5241">
                  <c:v>5243</c:v>
                </c:pt>
                <c:pt idx="5242">
                  <c:v>5244</c:v>
                </c:pt>
                <c:pt idx="5243">
                  <c:v>5245</c:v>
                </c:pt>
                <c:pt idx="5244">
                  <c:v>5246</c:v>
                </c:pt>
                <c:pt idx="5245">
                  <c:v>5247</c:v>
                </c:pt>
                <c:pt idx="5246">
                  <c:v>5248</c:v>
                </c:pt>
                <c:pt idx="5247">
                  <c:v>5249</c:v>
                </c:pt>
                <c:pt idx="5248">
                  <c:v>5250</c:v>
                </c:pt>
                <c:pt idx="5249">
                  <c:v>5251</c:v>
                </c:pt>
                <c:pt idx="5250">
                  <c:v>5252</c:v>
                </c:pt>
                <c:pt idx="5251">
                  <c:v>5253</c:v>
                </c:pt>
                <c:pt idx="5252">
                  <c:v>5254</c:v>
                </c:pt>
                <c:pt idx="5253">
                  <c:v>5255</c:v>
                </c:pt>
                <c:pt idx="5254">
                  <c:v>5256</c:v>
                </c:pt>
                <c:pt idx="5255">
                  <c:v>5257</c:v>
                </c:pt>
                <c:pt idx="5256">
                  <c:v>5258</c:v>
                </c:pt>
                <c:pt idx="5257">
                  <c:v>5259</c:v>
                </c:pt>
                <c:pt idx="5258">
                  <c:v>5260</c:v>
                </c:pt>
                <c:pt idx="5259">
                  <c:v>5261</c:v>
                </c:pt>
                <c:pt idx="5260">
                  <c:v>5262</c:v>
                </c:pt>
                <c:pt idx="5261">
                  <c:v>5263</c:v>
                </c:pt>
                <c:pt idx="5262">
                  <c:v>5264</c:v>
                </c:pt>
                <c:pt idx="5263">
                  <c:v>5265</c:v>
                </c:pt>
                <c:pt idx="5264">
                  <c:v>5266</c:v>
                </c:pt>
                <c:pt idx="5265">
                  <c:v>5267</c:v>
                </c:pt>
                <c:pt idx="5266">
                  <c:v>5268</c:v>
                </c:pt>
                <c:pt idx="5267">
                  <c:v>5269</c:v>
                </c:pt>
                <c:pt idx="5268">
                  <c:v>5270</c:v>
                </c:pt>
                <c:pt idx="5269">
                  <c:v>5271</c:v>
                </c:pt>
                <c:pt idx="5270">
                  <c:v>5272</c:v>
                </c:pt>
                <c:pt idx="5271">
                  <c:v>5273</c:v>
                </c:pt>
                <c:pt idx="5272">
                  <c:v>5274</c:v>
                </c:pt>
                <c:pt idx="5273">
                  <c:v>5275</c:v>
                </c:pt>
                <c:pt idx="5274">
                  <c:v>5276</c:v>
                </c:pt>
                <c:pt idx="5275">
                  <c:v>5277</c:v>
                </c:pt>
                <c:pt idx="5276">
                  <c:v>5278</c:v>
                </c:pt>
                <c:pt idx="5277">
                  <c:v>5279</c:v>
                </c:pt>
                <c:pt idx="5278">
                  <c:v>5280</c:v>
                </c:pt>
                <c:pt idx="5279">
                  <c:v>5281</c:v>
                </c:pt>
                <c:pt idx="5280">
                  <c:v>5282</c:v>
                </c:pt>
                <c:pt idx="5281">
                  <c:v>5283</c:v>
                </c:pt>
                <c:pt idx="5282">
                  <c:v>5284</c:v>
                </c:pt>
                <c:pt idx="5283">
                  <c:v>5285</c:v>
                </c:pt>
                <c:pt idx="5284">
                  <c:v>5286</c:v>
                </c:pt>
                <c:pt idx="5285">
                  <c:v>5287</c:v>
                </c:pt>
                <c:pt idx="5286">
                  <c:v>5288</c:v>
                </c:pt>
                <c:pt idx="5287">
                  <c:v>5289</c:v>
                </c:pt>
                <c:pt idx="5288">
                  <c:v>5290</c:v>
                </c:pt>
                <c:pt idx="5289">
                  <c:v>5291</c:v>
                </c:pt>
                <c:pt idx="5290">
                  <c:v>5292</c:v>
                </c:pt>
                <c:pt idx="5291">
                  <c:v>5293</c:v>
                </c:pt>
                <c:pt idx="5292">
                  <c:v>5294</c:v>
                </c:pt>
                <c:pt idx="5293">
                  <c:v>5295</c:v>
                </c:pt>
                <c:pt idx="5294">
                  <c:v>5296</c:v>
                </c:pt>
                <c:pt idx="5295">
                  <c:v>5297</c:v>
                </c:pt>
                <c:pt idx="5296">
                  <c:v>5298</c:v>
                </c:pt>
                <c:pt idx="5297">
                  <c:v>5299</c:v>
                </c:pt>
                <c:pt idx="5298">
                  <c:v>5300</c:v>
                </c:pt>
                <c:pt idx="5299">
                  <c:v>5301</c:v>
                </c:pt>
                <c:pt idx="5300">
                  <c:v>5302</c:v>
                </c:pt>
                <c:pt idx="5301">
                  <c:v>5303</c:v>
                </c:pt>
                <c:pt idx="5302">
                  <c:v>5304</c:v>
                </c:pt>
                <c:pt idx="5303">
                  <c:v>5305</c:v>
                </c:pt>
                <c:pt idx="5304">
                  <c:v>5306</c:v>
                </c:pt>
                <c:pt idx="5305">
                  <c:v>5307</c:v>
                </c:pt>
                <c:pt idx="5306">
                  <c:v>5308</c:v>
                </c:pt>
                <c:pt idx="5307">
                  <c:v>5309</c:v>
                </c:pt>
                <c:pt idx="5308">
                  <c:v>5310</c:v>
                </c:pt>
                <c:pt idx="5309">
                  <c:v>5311</c:v>
                </c:pt>
                <c:pt idx="5310">
                  <c:v>5312</c:v>
                </c:pt>
                <c:pt idx="5311">
                  <c:v>5313</c:v>
                </c:pt>
                <c:pt idx="5312">
                  <c:v>5314</c:v>
                </c:pt>
                <c:pt idx="5313">
                  <c:v>5315</c:v>
                </c:pt>
                <c:pt idx="5314">
                  <c:v>5316</c:v>
                </c:pt>
                <c:pt idx="5315">
                  <c:v>5317</c:v>
                </c:pt>
                <c:pt idx="5316">
                  <c:v>5318</c:v>
                </c:pt>
                <c:pt idx="5317">
                  <c:v>5319</c:v>
                </c:pt>
                <c:pt idx="5318">
                  <c:v>5320</c:v>
                </c:pt>
                <c:pt idx="5319">
                  <c:v>5321</c:v>
                </c:pt>
                <c:pt idx="5320">
                  <c:v>5322</c:v>
                </c:pt>
                <c:pt idx="5321">
                  <c:v>5323</c:v>
                </c:pt>
                <c:pt idx="5322">
                  <c:v>5324</c:v>
                </c:pt>
                <c:pt idx="5323">
                  <c:v>5325</c:v>
                </c:pt>
                <c:pt idx="5324">
                  <c:v>5326</c:v>
                </c:pt>
                <c:pt idx="5325">
                  <c:v>5327</c:v>
                </c:pt>
                <c:pt idx="5326">
                  <c:v>5328</c:v>
                </c:pt>
                <c:pt idx="5327">
                  <c:v>5329</c:v>
                </c:pt>
                <c:pt idx="5328">
                  <c:v>5330</c:v>
                </c:pt>
                <c:pt idx="5329">
                  <c:v>5331</c:v>
                </c:pt>
                <c:pt idx="5330">
                  <c:v>5332</c:v>
                </c:pt>
                <c:pt idx="5331">
                  <c:v>5333</c:v>
                </c:pt>
                <c:pt idx="5332">
                  <c:v>5334</c:v>
                </c:pt>
                <c:pt idx="5333">
                  <c:v>5335</c:v>
                </c:pt>
                <c:pt idx="5334">
                  <c:v>5336</c:v>
                </c:pt>
                <c:pt idx="5335">
                  <c:v>5337</c:v>
                </c:pt>
                <c:pt idx="5336">
                  <c:v>5338</c:v>
                </c:pt>
                <c:pt idx="5337">
                  <c:v>5339</c:v>
                </c:pt>
                <c:pt idx="5338">
                  <c:v>5340</c:v>
                </c:pt>
                <c:pt idx="5339">
                  <c:v>5341</c:v>
                </c:pt>
                <c:pt idx="5340">
                  <c:v>5342</c:v>
                </c:pt>
                <c:pt idx="5341">
                  <c:v>5343</c:v>
                </c:pt>
                <c:pt idx="5342">
                  <c:v>5344</c:v>
                </c:pt>
                <c:pt idx="5343">
                  <c:v>5345</c:v>
                </c:pt>
                <c:pt idx="5344">
                  <c:v>5346</c:v>
                </c:pt>
                <c:pt idx="5345">
                  <c:v>5347</c:v>
                </c:pt>
                <c:pt idx="5346">
                  <c:v>5348</c:v>
                </c:pt>
                <c:pt idx="5347">
                  <c:v>5349</c:v>
                </c:pt>
                <c:pt idx="5348">
                  <c:v>5350</c:v>
                </c:pt>
                <c:pt idx="5349">
                  <c:v>5351</c:v>
                </c:pt>
                <c:pt idx="5350">
                  <c:v>5352</c:v>
                </c:pt>
                <c:pt idx="5351">
                  <c:v>5353</c:v>
                </c:pt>
                <c:pt idx="5352">
                  <c:v>5354</c:v>
                </c:pt>
                <c:pt idx="5353">
                  <c:v>5355</c:v>
                </c:pt>
                <c:pt idx="5354">
                  <c:v>5356</c:v>
                </c:pt>
                <c:pt idx="5355">
                  <c:v>5357</c:v>
                </c:pt>
                <c:pt idx="5356">
                  <c:v>5358</c:v>
                </c:pt>
                <c:pt idx="5357">
                  <c:v>5359</c:v>
                </c:pt>
                <c:pt idx="5358">
                  <c:v>5360</c:v>
                </c:pt>
                <c:pt idx="5359">
                  <c:v>5361</c:v>
                </c:pt>
                <c:pt idx="5360">
                  <c:v>5362</c:v>
                </c:pt>
                <c:pt idx="5361">
                  <c:v>5363</c:v>
                </c:pt>
                <c:pt idx="5362">
                  <c:v>5364</c:v>
                </c:pt>
                <c:pt idx="5363">
                  <c:v>5365</c:v>
                </c:pt>
                <c:pt idx="5364">
                  <c:v>5366</c:v>
                </c:pt>
                <c:pt idx="5365">
                  <c:v>5367</c:v>
                </c:pt>
                <c:pt idx="5366">
                  <c:v>5368</c:v>
                </c:pt>
                <c:pt idx="5367">
                  <c:v>5369</c:v>
                </c:pt>
                <c:pt idx="5368">
                  <c:v>5370</c:v>
                </c:pt>
                <c:pt idx="5369">
                  <c:v>5371</c:v>
                </c:pt>
                <c:pt idx="5370">
                  <c:v>5372</c:v>
                </c:pt>
                <c:pt idx="5371">
                  <c:v>5373</c:v>
                </c:pt>
                <c:pt idx="5372">
                  <c:v>5374</c:v>
                </c:pt>
                <c:pt idx="5373">
                  <c:v>5375</c:v>
                </c:pt>
                <c:pt idx="5374">
                  <c:v>5376</c:v>
                </c:pt>
                <c:pt idx="5375">
                  <c:v>5377</c:v>
                </c:pt>
                <c:pt idx="5376">
                  <c:v>5378</c:v>
                </c:pt>
                <c:pt idx="5377">
                  <c:v>5379</c:v>
                </c:pt>
                <c:pt idx="5378">
                  <c:v>5380</c:v>
                </c:pt>
                <c:pt idx="5379">
                  <c:v>5381</c:v>
                </c:pt>
                <c:pt idx="5380">
                  <c:v>5382</c:v>
                </c:pt>
                <c:pt idx="5381">
                  <c:v>5383</c:v>
                </c:pt>
                <c:pt idx="5382">
                  <c:v>5384</c:v>
                </c:pt>
                <c:pt idx="5383">
                  <c:v>5385</c:v>
                </c:pt>
                <c:pt idx="5384">
                  <c:v>5386</c:v>
                </c:pt>
                <c:pt idx="5385">
                  <c:v>5387</c:v>
                </c:pt>
                <c:pt idx="5386">
                  <c:v>5388</c:v>
                </c:pt>
                <c:pt idx="5387">
                  <c:v>5389</c:v>
                </c:pt>
                <c:pt idx="5388">
                  <c:v>5390</c:v>
                </c:pt>
                <c:pt idx="5389">
                  <c:v>5391</c:v>
                </c:pt>
                <c:pt idx="5390">
                  <c:v>5392</c:v>
                </c:pt>
                <c:pt idx="5391">
                  <c:v>5393</c:v>
                </c:pt>
                <c:pt idx="5392">
                  <c:v>5394</c:v>
                </c:pt>
                <c:pt idx="5393">
                  <c:v>5395</c:v>
                </c:pt>
                <c:pt idx="5394">
                  <c:v>5396</c:v>
                </c:pt>
                <c:pt idx="5395">
                  <c:v>5397</c:v>
                </c:pt>
                <c:pt idx="5396">
                  <c:v>5398</c:v>
                </c:pt>
                <c:pt idx="5397">
                  <c:v>5399</c:v>
                </c:pt>
                <c:pt idx="5398">
                  <c:v>5400</c:v>
                </c:pt>
                <c:pt idx="5399">
                  <c:v>5401</c:v>
                </c:pt>
                <c:pt idx="5400">
                  <c:v>5402</c:v>
                </c:pt>
                <c:pt idx="5401">
                  <c:v>5403</c:v>
                </c:pt>
                <c:pt idx="5402">
                  <c:v>5404</c:v>
                </c:pt>
                <c:pt idx="5403">
                  <c:v>5405</c:v>
                </c:pt>
                <c:pt idx="5404">
                  <c:v>5406</c:v>
                </c:pt>
                <c:pt idx="5405">
                  <c:v>5407</c:v>
                </c:pt>
                <c:pt idx="5406">
                  <c:v>5408</c:v>
                </c:pt>
                <c:pt idx="5407">
                  <c:v>5409</c:v>
                </c:pt>
                <c:pt idx="5408">
                  <c:v>5410</c:v>
                </c:pt>
                <c:pt idx="5409">
                  <c:v>5411</c:v>
                </c:pt>
                <c:pt idx="5410">
                  <c:v>5412</c:v>
                </c:pt>
                <c:pt idx="5411">
                  <c:v>5413</c:v>
                </c:pt>
                <c:pt idx="5412">
                  <c:v>5414</c:v>
                </c:pt>
                <c:pt idx="5413">
                  <c:v>5415</c:v>
                </c:pt>
                <c:pt idx="5414">
                  <c:v>5416</c:v>
                </c:pt>
                <c:pt idx="5415">
                  <c:v>5417</c:v>
                </c:pt>
                <c:pt idx="5416">
                  <c:v>5418</c:v>
                </c:pt>
                <c:pt idx="5417">
                  <c:v>5419</c:v>
                </c:pt>
                <c:pt idx="5418">
                  <c:v>5420</c:v>
                </c:pt>
                <c:pt idx="5419">
                  <c:v>5421</c:v>
                </c:pt>
                <c:pt idx="5420">
                  <c:v>5422</c:v>
                </c:pt>
                <c:pt idx="5421">
                  <c:v>5423</c:v>
                </c:pt>
                <c:pt idx="5422">
                  <c:v>5424</c:v>
                </c:pt>
                <c:pt idx="5423">
                  <c:v>5425</c:v>
                </c:pt>
                <c:pt idx="5424">
                  <c:v>5426</c:v>
                </c:pt>
                <c:pt idx="5425">
                  <c:v>5427</c:v>
                </c:pt>
                <c:pt idx="5426">
                  <c:v>5428</c:v>
                </c:pt>
                <c:pt idx="5427">
                  <c:v>5429</c:v>
                </c:pt>
                <c:pt idx="5428">
                  <c:v>5430</c:v>
                </c:pt>
                <c:pt idx="5429">
                  <c:v>5431</c:v>
                </c:pt>
                <c:pt idx="5430">
                  <c:v>5432</c:v>
                </c:pt>
                <c:pt idx="5431">
                  <c:v>5433</c:v>
                </c:pt>
                <c:pt idx="5432">
                  <c:v>5434</c:v>
                </c:pt>
                <c:pt idx="5433">
                  <c:v>5435</c:v>
                </c:pt>
                <c:pt idx="5434">
                  <c:v>5436</c:v>
                </c:pt>
                <c:pt idx="5435">
                  <c:v>5437</c:v>
                </c:pt>
                <c:pt idx="5436">
                  <c:v>5438</c:v>
                </c:pt>
                <c:pt idx="5437">
                  <c:v>5439</c:v>
                </c:pt>
                <c:pt idx="5438">
                  <c:v>5440</c:v>
                </c:pt>
                <c:pt idx="5439">
                  <c:v>5441</c:v>
                </c:pt>
                <c:pt idx="5440">
                  <c:v>5442</c:v>
                </c:pt>
                <c:pt idx="5441">
                  <c:v>5443</c:v>
                </c:pt>
                <c:pt idx="5442">
                  <c:v>5444</c:v>
                </c:pt>
                <c:pt idx="5443">
                  <c:v>5445</c:v>
                </c:pt>
                <c:pt idx="5444">
                  <c:v>5446</c:v>
                </c:pt>
                <c:pt idx="5445">
                  <c:v>5447</c:v>
                </c:pt>
                <c:pt idx="5446">
                  <c:v>5448</c:v>
                </c:pt>
                <c:pt idx="5447">
                  <c:v>5449</c:v>
                </c:pt>
                <c:pt idx="5448">
                  <c:v>5450</c:v>
                </c:pt>
                <c:pt idx="5449">
                  <c:v>5451</c:v>
                </c:pt>
                <c:pt idx="5450">
                  <c:v>5452</c:v>
                </c:pt>
                <c:pt idx="5451">
                  <c:v>5453</c:v>
                </c:pt>
                <c:pt idx="5452">
                  <c:v>5454</c:v>
                </c:pt>
                <c:pt idx="5453">
                  <c:v>5455</c:v>
                </c:pt>
                <c:pt idx="5454">
                  <c:v>5456</c:v>
                </c:pt>
                <c:pt idx="5455">
                  <c:v>5457</c:v>
                </c:pt>
                <c:pt idx="5456">
                  <c:v>5458</c:v>
                </c:pt>
                <c:pt idx="5457">
                  <c:v>5459</c:v>
                </c:pt>
                <c:pt idx="5458">
                  <c:v>5460</c:v>
                </c:pt>
                <c:pt idx="5459">
                  <c:v>5461</c:v>
                </c:pt>
                <c:pt idx="5460">
                  <c:v>5462</c:v>
                </c:pt>
                <c:pt idx="5461">
                  <c:v>5463</c:v>
                </c:pt>
                <c:pt idx="5462">
                  <c:v>5464</c:v>
                </c:pt>
                <c:pt idx="5463">
                  <c:v>5465</c:v>
                </c:pt>
                <c:pt idx="5464">
                  <c:v>5466</c:v>
                </c:pt>
                <c:pt idx="5465">
                  <c:v>5467</c:v>
                </c:pt>
                <c:pt idx="5466">
                  <c:v>5468</c:v>
                </c:pt>
                <c:pt idx="5467">
                  <c:v>5469</c:v>
                </c:pt>
                <c:pt idx="5468">
                  <c:v>5470</c:v>
                </c:pt>
                <c:pt idx="5469">
                  <c:v>5471</c:v>
                </c:pt>
                <c:pt idx="5470">
                  <c:v>5472</c:v>
                </c:pt>
                <c:pt idx="5471">
                  <c:v>5473</c:v>
                </c:pt>
                <c:pt idx="5472">
                  <c:v>5474</c:v>
                </c:pt>
                <c:pt idx="5473">
                  <c:v>5475</c:v>
                </c:pt>
                <c:pt idx="5474">
                  <c:v>5476</c:v>
                </c:pt>
                <c:pt idx="5475">
                  <c:v>5477</c:v>
                </c:pt>
                <c:pt idx="5476">
                  <c:v>5478</c:v>
                </c:pt>
                <c:pt idx="5477">
                  <c:v>5479</c:v>
                </c:pt>
                <c:pt idx="5478">
                  <c:v>5480</c:v>
                </c:pt>
                <c:pt idx="5479">
                  <c:v>5481</c:v>
                </c:pt>
                <c:pt idx="5480">
                  <c:v>5482</c:v>
                </c:pt>
                <c:pt idx="5481">
                  <c:v>5483</c:v>
                </c:pt>
                <c:pt idx="5482">
                  <c:v>5484</c:v>
                </c:pt>
                <c:pt idx="5483">
                  <c:v>5485</c:v>
                </c:pt>
                <c:pt idx="5484">
                  <c:v>5486</c:v>
                </c:pt>
                <c:pt idx="5485">
                  <c:v>5487</c:v>
                </c:pt>
                <c:pt idx="5486">
                  <c:v>5488</c:v>
                </c:pt>
                <c:pt idx="5487">
                  <c:v>5489</c:v>
                </c:pt>
                <c:pt idx="5488">
                  <c:v>5490</c:v>
                </c:pt>
                <c:pt idx="5489">
                  <c:v>5491</c:v>
                </c:pt>
                <c:pt idx="5490">
                  <c:v>5492</c:v>
                </c:pt>
                <c:pt idx="5491">
                  <c:v>5493</c:v>
                </c:pt>
                <c:pt idx="5492">
                  <c:v>5494</c:v>
                </c:pt>
                <c:pt idx="5493">
                  <c:v>5495</c:v>
                </c:pt>
                <c:pt idx="5494">
                  <c:v>5496</c:v>
                </c:pt>
                <c:pt idx="5495">
                  <c:v>5497</c:v>
                </c:pt>
                <c:pt idx="5496">
                  <c:v>5498</c:v>
                </c:pt>
                <c:pt idx="5497">
                  <c:v>5499</c:v>
                </c:pt>
                <c:pt idx="5498">
                  <c:v>5500</c:v>
                </c:pt>
                <c:pt idx="5499">
                  <c:v>5501</c:v>
                </c:pt>
                <c:pt idx="5500">
                  <c:v>5502</c:v>
                </c:pt>
                <c:pt idx="5501">
                  <c:v>5503</c:v>
                </c:pt>
                <c:pt idx="5502">
                  <c:v>5504</c:v>
                </c:pt>
                <c:pt idx="5503">
                  <c:v>5505</c:v>
                </c:pt>
                <c:pt idx="5504">
                  <c:v>5506</c:v>
                </c:pt>
                <c:pt idx="5505">
                  <c:v>5507</c:v>
                </c:pt>
                <c:pt idx="5506">
                  <c:v>5508</c:v>
                </c:pt>
                <c:pt idx="5507">
                  <c:v>5509</c:v>
                </c:pt>
                <c:pt idx="5508">
                  <c:v>5510</c:v>
                </c:pt>
                <c:pt idx="5509">
                  <c:v>5511</c:v>
                </c:pt>
                <c:pt idx="5510">
                  <c:v>5512</c:v>
                </c:pt>
                <c:pt idx="5511">
                  <c:v>5513</c:v>
                </c:pt>
                <c:pt idx="5512">
                  <c:v>5514</c:v>
                </c:pt>
                <c:pt idx="5513">
                  <c:v>5515</c:v>
                </c:pt>
                <c:pt idx="5514">
                  <c:v>5516</c:v>
                </c:pt>
                <c:pt idx="5515">
                  <c:v>5517</c:v>
                </c:pt>
                <c:pt idx="5516">
                  <c:v>5518</c:v>
                </c:pt>
                <c:pt idx="5517">
                  <c:v>5519</c:v>
                </c:pt>
                <c:pt idx="5518">
                  <c:v>5520</c:v>
                </c:pt>
                <c:pt idx="5519">
                  <c:v>5521</c:v>
                </c:pt>
                <c:pt idx="5520">
                  <c:v>5522</c:v>
                </c:pt>
                <c:pt idx="5521">
                  <c:v>5523</c:v>
                </c:pt>
                <c:pt idx="5522">
                  <c:v>5524</c:v>
                </c:pt>
                <c:pt idx="5523">
                  <c:v>5525</c:v>
                </c:pt>
                <c:pt idx="5524">
                  <c:v>5526</c:v>
                </c:pt>
                <c:pt idx="5525">
                  <c:v>5527</c:v>
                </c:pt>
                <c:pt idx="5526">
                  <c:v>5528</c:v>
                </c:pt>
                <c:pt idx="5527">
                  <c:v>5529</c:v>
                </c:pt>
                <c:pt idx="5528">
                  <c:v>5530</c:v>
                </c:pt>
                <c:pt idx="5529">
                  <c:v>5531</c:v>
                </c:pt>
                <c:pt idx="5530">
                  <c:v>5532</c:v>
                </c:pt>
                <c:pt idx="5531">
                  <c:v>5533</c:v>
                </c:pt>
                <c:pt idx="5532">
                  <c:v>5534</c:v>
                </c:pt>
                <c:pt idx="5533">
                  <c:v>5535</c:v>
                </c:pt>
                <c:pt idx="5534">
                  <c:v>5536</c:v>
                </c:pt>
                <c:pt idx="5535">
                  <c:v>5537</c:v>
                </c:pt>
                <c:pt idx="5536">
                  <c:v>5538</c:v>
                </c:pt>
                <c:pt idx="5537">
                  <c:v>5539</c:v>
                </c:pt>
                <c:pt idx="5538">
                  <c:v>5540</c:v>
                </c:pt>
                <c:pt idx="5539">
                  <c:v>5541</c:v>
                </c:pt>
                <c:pt idx="5540">
                  <c:v>5542</c:v>
                </c:pt>
                <c:pt idx="5541">
                  <c:v>5543</c:v>
                </c:pt>
                <c:pt idx="5542">
                  <c:v>5544</c:v>
                </c:pt>
                <c:pt idx="5543">
                  <c:v>5545</c:v>
                </c:pt>
                <c:pt idx="5544">
                  <c:v>5546</c:v>
                </c:pt>
                <c:pt idx="5545">
                  <c:v>5547</c:v>
                </c:pt>
                <c:pt idx="5546">
                  <c:v>5548</c:v>
                </c:pt>
                <c:pt idx="5547">
                  <c:v>5549</c:v>
                </c:pt>
                <c:pt idx="5548">
                  <c:v>5550</c:v>
                </c:pt>
                <c:pt idx="5549">
                  <c:v>5551</c:v>
                </c:pt>
                <c:pt idx="5550">
                  <c:v>5552</c:v>
                </c:pt>
                <c:pt idx="5551">
                  <c:v>5553</c:v>
                </c:pt>
                <c:pt idx="5552">
                  <c:v>5554</c:v>
                </c:pt>
                <c:pt idx="5553">
                  <c:v>5555</c:v>
                </c:pt>
                <c:pt idx="5554">
                  <c:v>5556</c:v>
                </c:pt>
                <c:pt idx="5555">
                  <c:v>5557</c:v>
                </c:pt>
                <c:pt idx="5556">
                  <c:v>5558</c:v>
                </c:pt>
                <c:pt idx="5557">
                  <c:v>5559</c:v>
                </c:pt>
                <c:pt idx="5558">
                  <c:v>5560</c:v>
                </c:pt>
                <c:pt idx="5559">
                  <c:v>5561</c:v>
                </c:pt>
                <c:pt idx="5560">
                  <c:v>5562</c:v>
                </c:pt>
                <c:pt idx="5561">
                  <c:v>5563</c:v>
                </c:pt>
                <c:pt idx="5562">
                  <c:v>5564</c:v>
                </c:pt>
                <c:pt idx="5563">
                  <c:v>5565</c:v>
                </c:pt>
                <c:pt idx="5564">
                  <c:v>5566</c:v>
                </c:pt>
                <c:pt idx="5565">
                  <c:v>5567</c:v>
                </c:pt>
                <c:pt idx="5566">
                  <c:v>5568</c:v>
                </c:pt>
                <c:pt idx="5567">
                  <c:v>5569</c:v>
                </c:pt>
                <c:pt idx="5568">
                  <c:v>5570</c:v>
                </c:pt>
                <c:pt idx="5569">
                  <c:v>5571</c:v>
                </c:pt>
                <c:pt idx="5570">
                  <c:v>5572</c:v>
                </c:pt>
                <c:pt idx="5571">
                  <c:v>5573</c:v>
                </c:pt>
                <c:pt idx="5572">
                  <c:v>5574</c:v>
                </c:pt>
                <c:pt idx="5573">
                  <c:v>5575</c:v>
                </c:pt>
                <c:pt idx="5574">
                  <c:v>5576</c:v>
                </c:pt>
                <c:pt idx="5575">
                  <c:v>5577</c:v>
                </c:pt>
                <c:pt idx="5576">
                  <c:v>5578</c:v>
                </c:pt>
                <c:pt idx="5577">
                  <c:v>5579</c:v>
                </c:pt>
                <c:pt idx="5578">
                  <c:v>5580</c:v>
                </c:pt>
                <c:pt idx="5579">
                  <c:v>5581</c:v>
                </c:pt>
                <c:pt idx="5580">
                  <c:v>5582</c:v>
                </c:pt>
                <c:pt idx="5581">
                  <c:v>5583</c:v>
                </c:pt>
                <c:pt idx="5582">
                  <c:v>5584</c:v>
                </c:pt>
                <c:pt idx="5583">
                  <c:v>5585</c:v>
                </c:pt>
                <c:pt idx="5584">
                  <c:v>5586</c:v>
                </c:pt>
                <c:pt idx="5585">
                  <c:v>5587</c:v>
                </c:pt>
                <c:pt idx="5586">
                  <c:v>5588</c:v>
                </c:pt>
                <c:pt idx="5587">
                  <c:v>5589</c:v>
                </c:pt>
                <c:pt idx="5588">
                  <c:v>5590</c:v>
                </c:pt>
                <c:pt idx="5589">
                  <c:v>5591</c:v>
                </c:pt>
                <c:pt idx="5590">
                  <c:v>5592</c:v>
                </c:pt>
                <c:pt idx="5591">
                  <c:v>5593</c:v>
                </c:pt>
                <c:pt idx="5592">
                  <c:v>5594</c:v>
                </c:pt>
                <c:pt idx="5593">
                  <c:v>5595</c:v>
                </c:pt>
                <c:pt idx="5594">
                  <c:v>5596</c:v>
                </c:pt>
                <c:pt idx="5595">
                  <c:v>5597</c:v>
                </c:pt>
                <c:pt idx="5596">
                  <c:v>5598</c:v>
                </c:pt>
                <c:pt idx="5597">
                  <c:v>5599</c:v>
                </c:pt>
                <c:pt idx="5598">
                  <c:v>5600</c:v>
                </c:pt>
                <c:pt idx="5599">
                  <c:v>5601</c:v>
                </c:pt>
                <c:pt idx="5600">
                  <c:v>5602</c:v>
                </c:pt>
                <c:pt idx="5601">
                  <c:v>5603</c:v>
                </c:pt>
                <c:pt idx="5602">
                  <c:v>5604</c:v>
                </c:pt>
                <c:pt idx="5603">
                  <c:v>5605</c:v>
                </c:pt>
                <c:pt idx="5604">
                  <c:v>5606</c:v>
                </c:pt>
                <c:pt idx="5605">
                  <c:v>5607</c:v>
                </c:pt>
                <c:pt idx="5606">
                  <c:v>5608</c:v>
                </c:pt>
                <c:pt idx="5607">
                  <c:v>5609</c:v>
                </c:pt>
                <c:pt idx="5608">
                  <c:v>5610</c:v>
                </c:pt>
                <c:pt idx="5609">
                  <c:v>5611</c:v>
                </c:pt>
                <c:pt idx="5610">
                  <c:v>5612</c:v>
                </c:pt>
                <c:pt idx="5611">
                  <c:v>5613</c:v>
                </c:pt>
                <c:pt idx="5612">
                  <c:v>5614</c:v>
                </c:pt>
                <c:pt idx="5613">
                  <c:v>5615</c:v>
                </c:pt>
                <c:pt idx="5614">
                  <c:v>5616</c:v>
                </c:pt>
                <c:pt idx="5615">
                  <c:v>5617</c:v>
                </c:pt>
                <c:pt idx="5616">
                  <c:v>5618</c:v>
                </c:pt>
                <c:pt idx="5617">
                  <c:v>5619</c:v>
                </c:pt>
                <c:pt idx="5618">
                  <c:v>5620</c:v>
                </c:pt>
                <c:pt idx="5619">
                  <c:v>5621</c:v>
                </c:pt>
                <c:pt idx="5620">
                  <c:v>5622</c:v>
                </c:pt>
                <c:pt idx="5621">
                  <c:v>5623</c:v>
                </c:pt>
                <c:pt idx="5622">
                  <c:v>5624</c:v>
                </c:pt>
                <c:pt idx="5623">
                  <c:v>5625</c:v>
                </c:pt>
                <c:pt idx="5624">
                  <c:v>5626</c:v>
                </c:pt>
                <c:pt idx="5625">
                  <c:v>5627</c:v>
                </c:pt>
                <c:pt idx="5626">
                  <c:v>5628</c:v>
                </c:pt>
                <c:pt idx="5627">
                  <c:v>5629</c:v>
                </c:pt>
                <c:pt idx="5628">
                  <c:v>5630</c:v>
                </c:pt>
                <c:pt idx="5629">
                  <c:v>5631</c:v>
                </c:pt>
                <c:pt idx="5630">
                  <c:v>5632</c:v>
                </c:pt>
                <c:pt idx="5631">
                  <c:v>5633</c:v>
                </c:pt>
                <c:pt idx="5632">
                  <c:v>5634</c:v>
                </c:pt>
                <c:pt idx="5633">
                  <c:v>5635</c:v>
                </c:pt>
                <c:pt idx="5634">
                  <c:v>5636</c:v>
                </c:pt>
                <c:pt idx="5635">
                  <c:v>5637</c:v>
                </c:pt>
                <c:pt idx="5636">
                  <c:v>5638</c:v>
                </c:pt>
                <c:pt idx="5637">
                  <c:v>5639</c:v>
                </c:pt>
                <c:pt idx="5638">
                  <c:v>5640</c:v>
                </c:pt>
                <c:pt idx="5639">
                  <c:v>5641</c:v>
                </c:pt>
                <c:pt idx="5640">
                  <c:v>5642</c:v>
                </c:pt>
                <c:pt idx="5641">
                  <c:v>5643</c:v>
                </c:pt>
                <c:pt idx="5642">
                  <c:v>5644</c:v>
                </c:pt>
                <c:pt idx="5643">
                  <c:v>5645</c:v>
                </c:pt>
                <c:pt idx="5644">
                  <c:v>5646</c:v>
                </c:pt>
                <c:pt idx="5645">
                  <c:v>5647</c:v>
                </c:pt>
                <c:pt idx="5646">
                  <c:v>5648</c:v>
                </c:pt>
                <c:pt idx="5647">
                  <c:v>5649</c:v>
                </c:pt>
                <c:pt idx="5648">
                  <c:v>5650</c:v>
                </c:pt>
                <c:pt idx="5649">
                  <c:v>5651</c:v>
                </c:pt>
                <c:pt idx="5650">
                  <c:v>5652</c:v>
                </c:pt>
                <c:pt idx="5651">
                  <c:v>5653</c:v>
                </c:pt>
                <c:pt idx="5652">
                  <c:v>5654</c:v>
                </c:pt>
                <c:pt idx="5653">
                  <c:v>5655</c:v>
                </c:pt>
                <c:pt idx="5654">
                  <c:v>5656</c:v>
                </c:pt>
                <c:pt idx="5655">
                  <c:v>5657</c:v>
                </c:pt>
                <c:pt idx="5656">
                  <c:v>5658</c:v>
                </c:pt>
                <c:pt idx="5657">
                  <c:v>5659</c:v>
                </c:pt>
                <c:pt idx="5658">
                  <c:v>5660</c:v>
                </c:pt>
                <c:pt idx="5659">
                  <c:v>5661</c:v>
                </c:pt>
                <c:pt idx="5660">
                  <c:v>5662</c:v>
                </c:pt>
                <c:pt idx="5661">
                  <c:v>5663</c:v>
                </c:pt>
                <c:pt idx="5662">
                  <c:v>5664</c:v>
                </c:pt>
                <c:pt idx="5663">
                  <c:v>5665</c:v>
                </c:pt>
                <c:pt idx="5664">
                  <c:v>5666</c:v>
                </c:pt>
                <c:pt idx="5665">
                  <c:v>5667</c:v>
                </c:pt>
                <c:pt idx="5666">
                  <c:v>5668</c:v>
                </c:pt>
                <c:pt idx="5667">
                  <c:v>5669</c:v>
                </c:pt>
                <c:pt idx="5668">
                  <c:v>5670</c:v>
                </c:pt>
                <c:pt idx="5669">
                  <c:v>5671</c:v>
                </c:pt>
                <c:pt idx="5670">
                  <c:v>5672</c:v>
                </c:pt>
                <c:pt idx="5671">
                  <c:v>5673</c:v>
                </c:pt>
                <c:pt idx="5672">
                  <c:v>5674</c:v>
                </c:pt>
                <c:pt idx="5673">
                  <c:v>5675</c:v>
                </c:pt>
                <c:pt idx="5674">
                  <c:v>5676</c:v>
                </c:pt>
                <c:pt idx="5675">
                  <c:v>5677</c:v>
                </c:pt>
                <c:pt idx="5676">
                  <c:v>5678</c:v>
                </c:pt>
                <c:pt idx="5677">
                  <c:v>5679</c:v>
                </c:pt>
                <c:pt idx="5678">
                  <c:v>5680</c:v>
                </c:pt>
                <c:pt idx="5679">
                  <c:v>5681</c:v>
                </c:pt>
                <c:pt idx="5680">
                  <c:v>5682</c:v>
                </c:pt>
                <c:pt idx="5681">
                  <c:v>5683</c:v>
                </c:pt>
                <c:pt idx="5682">
                  <c:v>5684</c:v>
                </c:pt>
                <c:pt idx="5683">
                  <c:v>5685</c:v>
                </c:pt>
                <c:pt idx="5684">
                  <c:v>5686</c:v>
                </c:pt>
                <c:pt idx="5685">
                  <c:v>5687</c:v>
                </c:pt>
                <c:pt idx="5686">
                  <c:v>5688</c:v>
                </c:pt>
                <c:pt idx="5687">
                  <c:v>5689</c:v>
                </c:pt>
                <c:pt idx="5688">
                  <c:v>5690</c:v>
                </c:pt>
                <c:pt idx="5689">
                  <c:v>5691</c:v>
                </c:pt>
                <c:pt idx="5690">
                  <c:v>5692</c:v>
                </c:pt>
                <c:pt idx="5691">
                  <c:v>5693</c:v>
                </c:pt>
                <c:pt idx="5692">
                  <c:v>5694</c:v>
                </c:pt>
                <c:pt idx="5693">
                  <c:v>5695</c:v>
                </c:pt>
                <c:pt idx="5694">
                  <c:v>5696</c:v>
                </c:pt>
                <c:pt idx="5695">
                  <c:v>5697</c:v>
                </c:pt>
                <c:pt idx="5696">
                  <c:v>5698</c:v>
                </c:pt>
                <c:pt idx="5697">
                  <c:v>5699</c:v>
                </c:pt>
                <c:pt idx="5698">
                  <c:v>5700</c:v>
                </c:pt>
                <c:pt idx="5699">
                  <c:v>5701</c:v>
                </c:pt>
                <c:pt idx="5700">
                  <c:v>5702</c:v>
                </c:pt>
                <c:pt idx="5701">
                  <c:v>5703</c:v>
                </c:pt>
                <c:pt idx="5702">
                  <c:v>5704</c:v>
                </c:pt>
                <c:pt idx="5703">
                  <c:v>5705</c:v>
                </c:pt>
                <c:pt idx="5704">
                  <c:v>5706</c:v>
                </c:pt>
                <c:pt idx="5705">
                  <c:v>5707</c:v>
                </c:pt>
                <c:pt idx="5706">
                  <c:v>5708</c:v>
                </c:pt>
                <c:pt idx="5707">
                  <c:v>5709</c:v>
                </c:pt>
                <c:pt idx="5708">
                  <c:v>5710</c:v>
                </c:pt>
                <c:pt idx="5709">
                  <c:v>5711</c:v>
                </c:pt>
                <c:pt idx="5710">
                  <c:v>5712</c:v>
                </c:pt>
                <c:pt idx="5711">
                  <c:v>5713</c:v>
                </c:pt>
                <c:pt idx="5712">
                  <c:v>5714</c:v>
                </c:pt>
                <c:pt idx="5713">
                  <c:v>5715</c:v>
                </c:pt>
                <c:pt idx="5714">
                  <c:v>5716</c:v>
                </c:pt>
                <c:pt idx="5715">
                  <c:v>5717</c:v>
                </c:pt>
                <c:pt idx="5716">
                  <c:v>5718</c:v>
                </c:pt>
                <c:pt idx="5717">
                  <c:v>5719</c:v>
                </c:pt>
                <c:pt idx="5718">
                  <c:v>5720</c:v>
                </c:pt>
                <c:pt idx="5719">
                  <c:v>5721</c:v>
                </c:pt>
                <c:pt idx="5720">
                  <c:v>5722</c:v>
                </c:pt>
                <c:pt idx="5721">
                  <c:v>5723</c:v>
                </c:pt>
                <c:pt idx="5722">
                  <c:v>5724</c:v>
                </c:pt>
                <c:pt idx="5723">
                  <c:v>5725</c:v>
                </c:pt>
                <c:pt idx="5724">
                  <c:v>5726</c:v>
                </c:pt>
                <c:pt idx="5725">
                  <c:v>5727</c:v>
                </c:pt>
                <c:pt idx="5726">
                  <c:v>5728</c:v>
                </c:pt>
                <c:pt idx="5727">
                  <c:v>5729</c:v>
                </c:pt>
                <c:pt idx="5728">
                  <c:v>5730</c:v>
                </c:pt>
                <c:pt idx="5729">
                  <c:v>5731</c:v>
                </c:pt>
                <c:pt idx="5730">
                  <c:v>5732</c:v>
                </c:pt>
                <c:pt idx="5731">
                  <c:v>5733</c:v>
                </c:pt>
                <c:pt idx="5732">
                  <c:v>5734</c:v>
                </c:pt>
                <c:pt idx="5733">
                  <c:v>5735</c:v>
                </c:pt>
                <c:pt idx="5734">
                  <c:v>5736</c:v>
                </c:pt>
                <c:pt idx="5735">
                  <c:v>5737</c:v>
                </c:pt>
                <c:pt idx="5736">
                  <c:v>5738</c:v>
                </c:pt>
                <c:pt idx="5737">
                  <c:v>5739</c:v>
                </c:pt>
                <c:pt idx="5738">
                  <c:v>5740</c:v>
                </c:pt>
                <c:pt idx="5739">
                  <c:v>5741</c:v>
                </c:pt>
                <c:pt idx="5740">
                  <c:v>5742</c:v>
                </c:pt>
                <c:pt idx="5741">
                  <c:v>5743</c:v>
                </c:pt>
                <c:pt idx="5742">
                  <c:v>5744</c:v>
                </c:pt>
                <c:pt idx="5743">
                  <c:v>5745</c:v>
                </c:pt>
                <c:pt idx="5744">
                  <c:v>5746</c:v>
                </c:pt>
                <c:pt idx="5745">
                  <c:v>5747</c:v>
                </c:pt>
                <c:pt idx="5746">
                  <c:v>5748</c:v>
                </c:pt>
                <c:pt idx="5747">
                  <c:v>5749</c:v>
                </c:pt>
                <c:pt idx="5748">
                  <c:v>5750</c:v>
                </c:pt>
                <c:pt idx="5749">
                  <c:v>5751</c:v>
                </c:pt>
                <c:pt idx="5750">
                  <c:v>5752</c:v>
                </c:pt>
                <c:pt idx="5751">
                  <c:v>5753</c:v>
                </c:pt>
                <c:pt idx="5752">
                  <c:v>5754</c:v>
                </c:pt>
                <c:pt idx="5753">
                  <c:v>5755</c:v>
                </c:pt>
                <c:pt idx="5754">
                  <c:v>5756</c:v>
                </c:pt>
                <c:pt idx="5755">
                  <c:v>5757</c:v>
                </c:pt>
                <c:pt idx="5756">
                  <c:v>5758</c:v>
                </c:pt>
                <c:pt idx="5757">
                  <c:v>5759</c:v>
                </c:pt>
                <c:pt idx="5758">
                  <c:v>5760</c:v>
                </c:pt>
                <c:pt idx="5759">
                  <c:v>5761</c:v>
                </c:pt>
                <c:pt idx="5760">
                  <c:v>5762</c:v>
                </c:pt>
                <c:pt idx="5761">
                  <c:v>5763</c:v>
                </c:pt>
                <c:pt idx="5762">
                  <c:v>5764</c:v>
                </c:pt>
                <c:pt idx="5763">
                  <c:v>5765</c:v>
                </c:pt>
                <c:pt idx="5764">
                  <c:v>5766</c:v>
                </c:pt>
                <c:pt idx="5765">
                  <c:v>5767</c:v>
                </c:pt>
                <c:pt idx="5766">
                  <c:v>5768</c:v>
                </c:pt>
                <c:pt idx="5767">
                  <c:v>5769</c:v>
                </c:pt>
                <c:pt idx="5768">
                  <c:v>5770</c:v>
                </c:pt>
                <c:pt idx="5769">
                  <c:v>5771</c:v>
                </c:pt>
                <c:pt idx="5770">
                  <c:v>5772</c:v>
                </c:pt>
                <c:pt idx="5771">
                  <c:v>5773</c:v>
                </c:pt>
                <c:pt idx="5772">
                  <c:v>5774</c:v>
                </c:pt>
                <c:pt idx="5773">
                  <c:v>5775</c:v>
                </c:pt>
                <c:pt idx="5774">
                  <c:v>5776</c:v>
                </c:pt>
                <c:pt idx="5775">
                  <c:v>5777</c:v>
                </c:pt>
                <c:pt idx="5776">
                  <c:v>5778</c:v>
                </c:pt>
                <c:pt idx="5777">
                  <c:v>5779</c:v>
                </c:pt>
                <c:pt idx="5778">
                  <c:v>5780</c:v>
                </c:pt>
                <c:pt idx="5779">
                  <c:v>5781</c:v>
                </c:pt>
                <c:pt idx="5780">
                  <c:v>5782</c:v>
                </c:pt>
                <c:pt idx="5781">
                  <c:v>5783</c:v>
                </c:pt>
                <c:pt idx="5782">
                  <c:v>5784</c:v>
                </c:pt>
                <c:pt idx="5783">
                  <c:v>5785</c:v>
                </c:pt>
                <c:pt idx="5784">
                  <c:v>5786</c:v>
                </c:pt>
                <c:pt idx="5785">
                  <c:v>5787</c:v>
                </c:pt>
                <c:pt idx="5786">
                  <c:v>5788</c:v>
                </c:pt>
                <c:pt idx="5787">
                  <c:v>5789</c:v>
                </c:pt>
                <c:pt idx="5788">
                  <c:v>5790</c:v>
                </c:pt>
                <c:pt idx="5789">
                  <c:v>5791</c:v>
                </c:pt>
                <c:pt idx="5790">
                  <c:v>5792</c:v>
                </c:pt>
                <c:pt idx="5791">
                  <c:v>5793</c:v>
                </c:pt>
                <c:pt idx="5792">
                  <c:v>5794</c:v>
                </c:pt>
                <c:pt idx="5793">
                  <c:v>5795</c:v>
                </c:pt>
                <c:pt idx="5794">
                  <c:v>5796</c:v>
                </c:pt>
                <c:pt idx="5795">
                  <c:v>5797</c:v>
                </c:pt>
                <c:pt idx="5796">
                  <c:v>5798</c:v>
                </c:pt>
                <c:pt idx="5797">
                  <c:v>5799</c:v>
                </c:pt>
                <c:pt idx="5798">
                  <c:v>5800</c:v>
                </c:pt>
                <c:pt idx="5799">
                  <c:v>5801</c:v>
                </c:pt>
                <c:pt idx="5800">
                  <c:v>5802</c:v>
                </c:pt>
                <c:pt idx="5801">
                  <c:v>5803</c:v>
                </c:pt>
                <c:pt idx="5802">
                  <c:v>5804</c:v>
                </c:pt>
                <c:pt idx="5803">
                  <c:v>5805</c:v>
                </c:pt>
                <c:pt idx="5804">
                  <c:v>5806</c:v>
                </c:pt>
                <c:pt idx="5805">
                  <c:v>5807</c:v>
                </c:pt>
                <c:pt idx="5806">
                  <c:v>5808</c:v>
                </c:pt>
                <c:pt idx="5807">
                  <c:v>5809</c:v>
                </c:pt>
                <c:pt idx="5808">
                  <c:v>5810</c:v>
                </c:pt>
                <c:pt idx="5809">
                  <c:v>5811</c:v>
                </c:pt>
                <c:pt idx="5810">
                  <c:v>5812</c:v>
                </c:pt>
                <c:pt idx="5811">
                  <c:v>5813</c:v>
                </c:pt>
                <c:pt idx="5812">
                  <c:v>5814</c:v>
                </c:pt>
                <c:pt idx="5813">
                  <c:v>5815</c:v>
                </c:pt>
                <c:pt idx="5814">
                  <c:v>5816</c:v>
                </c:pt>
                <c:pt idx="5815">
                  <c:v>5817</c:v>
                </c:pt>
                <c:pt idx="5816">
                  <c:v>5818</c:v>
                </c:pt>
                <c:pt idx="5817">
                  <c:v>5819</c:v>
                </c:pt>
                <c:pt idx="5818">
                  <c:v>5820</c:v>
                </c:pt>
                <c:pt idx="5819">
                  <c:v>5821</c:v>
                </c:pt>
                <c:pt idx="5820">
                  <c:v>5822</c:v>
                </c:pt>
                <c:pt idx="5821">
                  <c:v>5823</c:v>
                </c:pt>
                <c:pt idx="5822">
                  <c:v>5824</c:v>
                </c:pt>
                <c:pt idx="5823">
                  <c:v>5825</c:v>
                </c:pt>
                <c:pt idx="5824">
                  <c:v>5826</c:v>
                </c:pt>
                <c:pt idx="5825">
                  <c:v>5827</c:v>
                </c:pt>
                <c:pt idx="5826">
                  <c:v>5828</c:v>
                </c:pt>
                <c:pt idx="5827">
                  <c:v>5829</c:v>
                </c:pt>
                <c:pt idx="5828">
                  <c:v>5830</c:v>
                </c:pt>
                <c:pt idx="5829">
                  <c:v>5831</c:v>
                </c:pt>
                <c:pt idx="5830">
                  <c:v>5832</c:v>
                </c:pt>
                <c:pt idx="5831">
                  <c:v>5833</c:v>
                </c:pt>
                <c:pt idx="5832">
                  <c:v>5834</c:v>
                </c:pt>
                <c:pt idx="5833">
                  <c:v>5835</c:v>
                </c:pt>
                <c:pt idx="5834">
                  <c:v>5836</c:v>
                </c:pt>
                <c:pt idx="5835">
                  <c:v>5837</c:v>
                </c:pt>
                <c:pt idx="5836">
                  <c:v>5838</c:v>
                </c:pt>
                <c:pt idx="5837">
                  <c:v>5839</c:v>
                </c:pt>
                <c:pt idx="5838">
                  <c:v>5840</c:v>
                </c:pt>
                <c:pt idx="5839">
                  <c:v>5841</c:v>
                </c:pt>
                <c:pt idx="5840">
                  <c:v>5842</c:v>
                </c:pt>
                <c:pt idx="5841">
                  <c:v>5843</c:v>
                </c:pt>
                <c:pt idx="5842">
                  <c:v>5844</c:v>
                </c:pt>
                <c:pt idx="5843">
                  <c:v>5845</c:v>
                </c:pt>
                <c:pt idx="5844">
                  <c:v>5846</c:v>
                </c:pt>
                <c:pt idx="5845">
                  <c:v>5847</c:v>
                </c:pt>
                <c:pt idx="5846">
                  <c:v>5848</c:v>
                </c:pt>
                <c:pt idx="5847">
                  <c:v>5849</c:v>
                </c:pt>
                <c:pt idx="5848">
                  <c:v>5850</c:v>
                </c:pt>
                <c:pt idx="5849">
                  <c:v>5851</c:v>
                </c:pt>
                <c:pt idx="5850">
                  <c:v>5852</c:v>
                </c:pt>
                <c:pt idx="5851">
                  <c:v>5853</c:v>
                </c:pt>
                <c:pt idx="5852">
                  <c:v>5854</c:v>
                </c:pt>
                <c:pt idx="5853">
                  <c:v>5855</c:v>
                </c:pt>
                <c:pt idx="5854">
                  <c:v>5856</c:v>
                </c:pt>
                <c:pt idx="5855">
                  <c:v>5857</c:v>
                </c:pt>
                <c:pt idx="5856">
                  <c:v>5858</c:v>
                </c:pt>
                <c:pt idx="5857">
                  <c:v>5859</c:v>
                </c:pt>
                <c:pt idx="5858">
                  <c:v>5860</c:v>
                </c:pt>
                <c:pt idx="5859">
                  <c:v>5861</c:v>
                </c:pt>
                <c:pt idx="5860">
                  <c:v>5862</c:v>
                </c:pt>
                <c:pt idx="5861">
                  <c:v>5863</c:v>
                </c:pt>
                <c:pt idx="5862">
                  <c:v>5864</c:v>
                </c:pt>
                <c:pt idx="5863">
                  <c:v>5865</c:v>
                </c:pt>
                <c:pt idx="5864">
                  <c:v>5866</c:v>
                </c:pt>
                <c:pt idx="5865">
                  <c:v>5867</c:v>
                </c:pt>
                <c:pt idx="5866">
                  <c:v>5868</c:v>
                </c:pt>
                <c:pt idx="5867">
                  <c:v>5869</c:v>
                </c:pt>
                <c:pt idx="5868">
                  <c:v>5870</c:v>
                </c:pt>
                <c:pt idx="5869">
                  <c:v>5871</c:v>
                </c:pt>
                <c:pt idx="5870">
                  <c:v>5872</c:v>
                </c:pt>
                <c:pt idx="5871">
                  <c:v>5873</c:v>
                </c:pt>
                <c:pt idx="5872">
                  <c:v>5874</c:v>
                </c:pt>
                <c:pt idx="5873">
                  <c:v>5875</c:v>
                </c:pt>
                <c:pt idx="5874">
                  <c:v>5876</c:v>
                </c:pt>
                <c:pt idx="5875">
                  <c:v>5877</c:v>
                </c:pt>
                <c:pt idx="5876">
                  <c:v>5878</c:v>
                </c:pt>
                <c:pt idx="5877">
                  <c:v>5879</c:v>
                </c:pt>
                <c:pt idx="5878">
                  <c:v>5880</c:v>
                </c:pt>
                <c:pt idx="5879">
                  <c:v>5881</c:v>
                </c:pt>
                <c:pt idx="5880">
                  <c:v>5882</c:v>
                </c:pt>
                <c:pt idx="5881">
                  <c:v>5883</c:v>
                </c:pt>
                <c:pt idx="5882">
                  <c:v>5884</c:v>
                </c:pt>
                <c:pt idx="5883">
                  <c:v>5885</c:v>
                </c:pt>
                <c:pt idx="5884">
                  <c:v>5886</c:v>
                </c:pt>
                <c:pt idx="5885">
                  <c:v>5887</c:v>
                </c:pt>
                <c:pt idx="5886">
                  <c:v>5888</c:v>
                </c:pt>
                <c:pt idx="5887">
                  <c:v>5889</c:v>
                </c:pt>
                <c:pt idx="5888">
                  <c:v>5890</c:v>
                </c:pt>
                <c:pt idx="5889">
                  <c:v>5891</c:v>
                </c:pt>
                <c:pt idx="5890">
                  <c:v>5892</c:v>
                </c:pt>
                <c:pt idx="5891">
                  <c:v>5893</c:v>
                </c:pt>
                <c:pt idx="5892">
                  <c:v>5894</c:v>
                </c:pt>
                <c:pt idx="5893">
                  <c:v>5895</c:v>
                </c:pt>
                <c:pt idx="5894">
                  <c:v>5896</c:v>
                </c:pt>
                <c:pt idx="5895">
                  <c:v>5897</c:v>
                </c:pt>
                <c:pt idx="5896">
                  <c:v>5898</c:v>
                </c:pt>
                <c:pt idx="5897">
                  <c:v>5899</c:v>
                </c:pt>
                <c:pt idx="5898">
                  <c:v>5900</c:v>
                </c:pt>
                <c:pt idx="5899">
                  <c:v>5901</c:v>
                </c:pt>
                <c:pt idx="5900">
                  <c:v>5902</c:v>
                </c:pt>
                <c:pt idx="5901">
                  <c:v>5903</c:v>
                </c:pt>
                <c:pt idx="5902">
                  <c:v>5904</c:v>
                </c:pt>
                <c:pt idx="5903">
                  <c:v>5905</c:v>
                </c:pt>
                <c:pt idx="5904">
                  <c:v>5906</c:v>
                </c:pt>
                <c:pt idx="5905">
                  <c:v>5907</c:v>
                </c:pt>
                <c:pt idx="5906">
                  <c:v>5908</c:v>
                </c:pt>
                <c:pt idx="5907">
                  <c:v>5909</c:v>
                </c:pt>
                <c:pt idx="5908">
                  <c:v>5910</c:v>
                </c:pt>
                <c:pt idx="5909">
                  <c:v>5911</c:v>
                </c:pt>
                <c:pt idx="5910">
                  <c:v>5912</c:v>
                </c:pt>
                <c:pt idx="5911">
                  <c:v>5913</c:v>
                </c:pt>
                <c:pt idx="5912">
                  <c:v>5914</c:v>
                </c:pt>
                <c:pt idx="5913">
                  <c:v>5915</c:v>
                </c:pt>
                <c:pt idx="5914">
                  <c:v>5916</c:v>
                </c:pt>
                <c:pt idx="5915">
                  <c:v>5917</c:v>
                </c:pt>
                <c:pt idx="5916">
                  <c:v>5918</c:v>
                </c:pt>
                <c:pt idx="5917">
                  <c:v>5919</c:v>
                </c:pt>
                <c:pt idx="5918">
                  <c:v>5920</c:v>
                </c:pt>
                <c:pt idx="5919">
                  <c:v>5921</c:v>
                </c:pt>
                <c:pt idx="5920">
                  <c:v>5922</c:v>
                </c:pt>
                <c:pt idx="5921">
                  <c:v>5923</c:v>
                </c:pt>
                <c:pt idx="5922">
                  <c:v>5924</c:v>
                </c:pt>
                <c:pt idx="5923">
                  <c:v>5925</c:v>
                </c:pt>
                <c:pt idx="5924">
                  <c:v>5926</c:v>
                </c:pt>
                <c:pt idx="5925">
                  <c:v>5927</c:v>
                </c:pt>
                <c:pt idx="5926">
                  <c:v>5928</c:v>
                </c:pt>
                <c:pt idx="5927">
                  <c:v>5929</c:v>
                </c:pt>
                <c:pt idx="5928">
                  <c:v>5930</c:v>
                </c:pt>
                <c:pt idx="5929">
                  <c:v>5931</c:v>
                </c:pt>
                <c:pt idx="5930">
                  <c:v>5932</c:v>
                </c:pt>
                <c:pt idx="5931">
                  <c:v>5933</c:v>
                </c:pt>
                <c:pt idx="5932">
                  <c:v>5934</c:v>
                </c:pt>
                <c:pt idx="5933">
                  <c:v>5935</c:v>
                </c:pt>
                <c:pt idx="5934">
                  <c:v>5936</c:v>
                </c:pt>
                <c:pt idx="5935">
                  <c:v>5937</c:v>
                </c:pt>
                <c:pt idx="5936">
                  <c:v>5938</c:v>
                </c:pt>
                <c:pt idx="5937">
                  <c:v>5939</c:v>
                </c:pt>
                <c:pt idx="5938">
                  <c:v>5940</c:v>
                </c:pt>
                <c:pt idx="5939">
                  <c:v>5941</c:v>
                </c:pt>
                <c:pt idx="5940">
                  <c:v>5942</c:v>
                </c:pt>
                <c:pt idx="5941">
                  <c:v>5943</c:v>
                </c:pt>
                <c:pt idx="5942">
                  <c:v>5944</c:v>
                </c:pt>
                <c:pt idx="5943">
                  <c:v>5945</c:v>
                </c:pt>
                <c:pt idx="5944">
                  <c:v>5946</c:v>
                </c:pt>
                <c:pt idx="5945">
                  <c:v>5947</c:v>
                </c:pt>
                <c:pt idx="5946">
                  <c:v>5948</c:v>
                </c:pt>
                <c:pt idx="5947">
                  <c:v>5949</c:v>
                </c:pt>
                <c:pt idx="5948">
                  <c:v>5950</c:v>
                </c:pt>
                <c:pt idx="5949">
                  <c:v>5951</c:v>
                </c:pt>
                <c:pt idx="5950">
                  <c:v>5952</c:v>
                </c:pt>
                <c:pt idx="5951">
                  <c:v>5953</c:v>
                </c:pt>
                <c:pt idx="5952">
                  <c:v>5954</c:v>
                </c:pt>
                <c:pt idx="5953">
                  <c:v>5955</c:v>
                </c:pt>
                <c:pt idx="5954">
                  <c:v>5956</c:v>
                </c:pt>
                <c:pt idx="5955">
                  <c:v>5957</c:v>
                </c:pt>
                <c:pt idx="5956">
                  <c:v>5958</c:v>
                </c:pt>
                <c:pt idx="5957">
                  <c:v>5959</c:v>
                </c:pt>
                <c:pt idx="5958">
                  <c:v>5960</c:v>
                </c:pt>
                <c:pt idx="5959">
                  <c:v>5961</c:v>
                </c:pt>
                <c:pt idx="5960">
                  <c:v>5962</c:v>
                </c:pt>
                <c:pt idx="5961">
                  <c:v>5963</c:v>
                </c:pt>
                <c:pt idx="5962">
                  <c:v>5964</c:v>
                </c:pt>
                <c:pt idx="5963">
                  <c:v>5965</c:v>
                </c:pt>
                <c:pt idx="5964">
                  <c:v>5966</c:v>
                </c:pt>
                <c:pt idx="5965">
                  <c:v>5967</c:v>
                </c:pt>
                <c:pt idx="5966">
                  <c:v>5968</c:v>
                </c:pt>
                <c:pt idx="5967">
                  <c:v>5969</c:v>
                </c:pt>
                <c:pt idx="5968">
                  <c:v>5970</c:v>
                </c:pt>
                <c:pt idx="5969">
                  <c:v>5971</c:v>
                </c:pt>
                <c:pt idx="5970">
                  <c:v>5972</c:v>
                </c:pt>
                <c:pt idx="5971">
                  <c:v>5973</c:v>
                </c:pt>
                <c:pt idx="5972">
                  <c:v>5974</c:v>
                </c:pt>
                <c:pt idx="5973">
                  <c:v>5975</c:v>
                </c:pt>
                <c:pt idx="5974">
                  <c:v>5976</c:v>
                </c:pt>
                <c:pt idx="5975">
                  <c:v>5977</c:v>
                </c:pt>
                <c:pt idx="5976">
                  <c:v>5978</c:v>
                </c:pt>
                <c:pt idx="5977">
                  <c:v>5979</c:v>
                </c:pt>
                <c:pt idx="5978">
                  <c:v>5980</c:v>
                </c:pt>
                <c:pt idx="5979">
                  <c:v>5981</c:v>
                </c:pt>
                <c:pt idx="5980">
                  <c:v>5982</c:v>
                </c:pt>
                <c:pt idx="5981">
                  <c:v>5983</c:v>
                </c:pt>
                <c:pt idx="5982">
                  <c:v>5984</c:v>
                </c:pt>
                <c:pt idx="5983">
                  <c:v>5985</c:v>
                </c:pt>
                <c:pt idx="5984">
                  <c:v>5986</c:v>
                </c:pt>
                <c:pt idx="5985">
                  <c:v>5987</c:v>
                </c:pt>
                <c:pt idx="5986">
                  <c:v>5988</c:v>
                </c:pt>
                <c:pt idx="5987">
                  <c:v>5989</c:v>
                </c:pt>
                <c:pt idx="5988">
                  <c:v>5990</c:v>
                </c:pt>
                <c:pt idx="5989">
                  <c:v>5991</c:v>
                </c:pt>
                <c:pt idx="5990">
                  <c:v>5992</c:v>
                </c:pt>
                <c:pt idx="5991">
                  <c:v>5993</c:v>
                </c:pt>
                <c:pt idx="5992">
                  <c:v>5994</c:v>
                </c:pt>
                <c:pt idx="5993">
                  <c:v>5995</c:v>
                </c:pt>
                <c:pt idx="5994">
                  <c:v>5996</c:v>
                </c:pt>
                <c:pt idx="5995">
                  <c:v>5997</c:v>
                </c:pt>
                <c:pt idx="5996">
                  <c:v>5998</c:v>
                </c:pt>
                <c:pt idx="5997">
                  <c:v>5999</c:v>
                </c:pt>
                <c:pt idx="5998">
                  <c:v>6000</c:v>
                </c:pt>
                <c:pt idx="5999">
                  <c:v>6001</c:v>
                </c:pt>
                <c:pt idx="6000">
                  <c:v>6002</c:v>
                </c:pt>
                <c:pt idx="6001">
                  <c:v>6003</c:v>
                </c:pt>
                <c:pt idx="6002">
                  <c:v>6004</c:v>
                </c:pt>
                <c:pt idx="6003">
                  <c:v>6005</c:v>
                </c:pt>
                <c:pt idx="6004">
                  <c:v>6006</c:v>
                </c:pt>
                <c:pt idx="6005">
                  <c:v>6007</c:v>
                </c:pt>
                <c:pt idx="6006">
                  <c:v>6008</c:v>
                </c:pt>
                <c:pt idx="6007">
                  <c:v>6009</c:v>
                </c:pt>
                <c:pt idx="6008">
                  <c:v>6010</c:v>
                </c:pt>
                <c:pt idx="6009">
                  <c:v>6011</c:v>
                </c:pt>
                <c:pt idx="6010">
                  <c:v>6012</c:v>
                </c:pt>
                <c:pt idx="6011">
                  <c:v>6013</c:v>
                </c:pt>
                <c:pt idx="6012">
                  <c:v>6014</c:v>
                </c:pt>
                <c:pt idx="6013">
                  <c:v>6015</c:v>
                </c:pt>
                <c:pt idx="6014">
                  <c:v>6016</c:v>
                </c:pt>
                <c:pt idx="6015">
                  <c:v>6017</c:v>
                </c:pt>
                <c:pt idx="6016">
                  <c:v>6018</c:v>
                </c:pt>
                <c:pt idx="6017">
                  <c:v>6019</c:v>
                </c:pt>
                <c:pt idx="6018">
                  <c:v>6020</c:v>
                </c:pt>
                <c:pt idx="6019">
                  <c:v>6021</c:v>
                </c:pt>
                <c:pt idx="6020">
                  <c:v>6022</c:v>
                </c:pt>
                <c:pt idx="6021">
                  <c:v>6023</c:v>
                </c:pt>
                <c:pt idx="6022">
                  <c:v>6024</c:v>
                </c:pt>
                <c:pt idx="6023">
                  <c:v>6025</c:v>
                </c:pt>
                <c:pt idx="6024">
                  <c:v>6026</c:v>
                </c:pt>
                <c:pt idx="6025">
                  <c:v>6027</c:v>
                </c:pt>
                <c:pt idx="6026">
                  <c:v>6028</c:v>
                </c:pt>
                <c:pt idx="6027">
                  <c:v>6029</c:v>
                </c:pt>
                <c:pt idx="6028">
                  <c:v>6030</c:v>
                </c:pt>
                <c:pt idx="6029">
                  <c:v>6031</c:v>
                </c:pt>
                <c:pt idx="6030">
                  <c:v>6032</c:v>
                </c:pt>
                <c:pt idx="6031">
                  <c:v>6033</c:v>
                </c:pt>
                <c:pt idx="6032">
                  <c:v>6034</c:v>
                </c:pt>
                <c:pt idx="6033">
                  <c:v>6035</c:v>
                </c:pt>
                <c:pt idx="6034">
                  <c:v>6036</c:v>
                </c:pt>
                <c:pt idx="6035">
                  <c:v>6037</c:v>
                </c:pt>
                <c:pt idx="6036">
                  <c:v>6038</c:v>
                </c:pt>
                <c:pt idx="6037">
                  <c:v>6039</c:v>
                </c:pt>
                <c:pt idx="6038">
                  <c:v>6040</c:v>
                </c:pt>
                <c:pt idx="6039">
                  <c:v>6041</c:v>
                </c:pt>
                <c:pt idx="6040">
                  <c:v>6042</c:v>
                </c:pt>
                <c:pt idx="6041">
                  <c:v>6043</c:v>
                </c:pt>
                <c:pt idx="6042">
                  <c:v>6044</c:v>
                </c:pt>
                <c:pt idx="6043">
                  <c:v>6045</c:v>
                </c:pt>
                <c:pt idx="6044">
                  <c:v>6046</c:v>
                </c:pt>
                <c:pt idx="6045">
                  <c:v>6047</c:v>
                </c:pt>
                <c:pt idx="6046">
                  <c:v>6048</c:v>
                </c:pt>
                <c:pt idx="6047">
                  <c:v>6049</c:v>
                </c:pt>
                <c:pt idx="6048">
                  <c:v>6050</c:v>
                </c:pt>
                <c:pt idx="6049">
                  <c:v>6051</c:v>
                </c:pt>
                <c:pt idx="6050">
                  <c:v>6052</c:v>
                </c:pt>
                <c:pt idx="6051">
                  <c:v>6053</c:v>
                </c:pt>
                <c:pt idx="6052">
                  <c:v>6054</c:v>
                </c:pt>
                <c:pt idx="6053">
                  <c:v>6055</c:v>
                </c:pt>
                <c:pt idx="6054">
                  <c:v>6056</c:v>
                </c:pt>
                <c:pt idx="6055">
                  <c:v>6057</c:v>
                </c:pt>
                <c:pt idx="6056">
                  <c:v>6058</c:v>
                </c:pt>
                <c:pt idx="6057">
                  <c:v>6059</c:v>
                </c:pt>
                <c:pt idx="6058">
                  <c:v>6060</c:v>
                </c:pt>
                <c:pt idx="6059">
                  <c:v>6061</c:v>
                </c:pt>
                <c:pt idx="6060">
                  <c:v>6062</c:v>
                </c:pt>
                <c:pt idx="6061">
                  <c:v>6063</c:v>
                </c:pt>
                <c:pt idx="6062">
                  <c:v>6064</c:v>
                </c:pt>
                <c:pt idx="6063">
                  <c:v>6065</c:v>
                </c:pt>
                <c:pt idx="6064">
                  <c:v>6066</c:v>
                </c:pt>
                <c:pt idx="6065">
                  <c:v>6067</c:v>
                </c:pt>
                <c:pt idx="6066">
                  <c:v>6068</c:v>
                </c:pt>
                <c:pt idx="6067">
                  <c:v>6069</c:v>
                </c:pt>
                <c:pt idx="6068">
                  <c:v>6070</c:v>
                </c:pt>
                <c:pt idx="6069">
                  <c:v>6071</c:v>
                </c:pt>
                <c:pt idx="6070">
                  <c:v>6072</c:v>
                </c:pt>
                <c:pt idx="6071">
                  <c:v>6073</c:v>
                </c:pt>
                <c:pt idx="6072">
                  <c:v>6074</c:v>
                </c:pt>
                <c:pt idx="6073">
                  <c:v>6075</c:v>
                </c:pt>
                <c:pt idx="6074">
                  <c:v>6076</c:v>
                </c:pt>
                <c:pt idx="6075">
                  <c:v>6077</c:v>
                </c:pt>
                <c:pt idx="6076">
                  <c:v>6078</c:v>
                </c:pt>
                <c:pt idx="6077">
                  <c:v>6079</c:v>
                </c:pt>
                <c:pt idx="6078">
                  <c:v>6080</c:v>
                </c:pt>
                <c:pt idx="6079">
                  <c:v>6081</c:v>
                </c:pt>
                <c:pt idx="6080">
                  <c:v>6082</c:v>
                </c:pt>
                <c:pt idx="6081">
                  <c:v>6083</c:v>
                </c:pt>
                <c:pt idx="6082">
                  <c:v>6084</c:v>
                </c:pt>
                <c:pt idx="6083">
                  <c:v>6085</c:v>
                </c:pt>
                <c:pt idx="6084">
                  <c:v>6086</c:v>
                </c:pt>
                <c:pt idx="6085">
                  <c:v>6087</c:v>
                </c:pt>
                <c:pt idx="6086">
                  <c:v>6088</c:v>
                </c:pt>
                <c:pt idx="6087">
                  <c:v>6089</c:v>
                </c:pt>
                <c:pt idx="6088">
                  <c:v>6090</c:v>
                </c:pt>
                <c:pt idx="6089">
                  <c:v>6091</c:v>
                </c:pt>
                <c:pt idx="6090">
                  <c:v>6092</c:v>
                </c:pt>
                <c:pt idx="6091">
                  <c:v>6093</c:v>
                </c:pt>
                <c:pt idx="6092">
                  <c:v>6094</c:v>
                </c:pt>
                <c:pt idx="6093">
                  <c:v>6095</c:v>
                </c:pt>
                <c:pt idx="6094">
                  <c:v>6096</c:v>
                </c:pt>
                <c:pt idx="6095">
                  <c:v>6097</c:v>
                </c:pt>
                <c:pt idx="6096">
                  <c:v>6098</c:v>
                </c:pt>
                <c:pt idx="6097">
                  <c:v>6099</c:v>
                </c:pt>
                <c:pt idx="6098">
                  <c:v>6100</c:v>
                </c:pt>
                <c:pt idx="6099">
                  <c:v>6101</c:v>
                </c:pt>
                <c:pt idx="6100">
                  <c:v>6102</c:v>
                </c:pt>
                <c:pt idx="6101">
                  <c:v>6103</c:v>
                </c:pt>
                <c:pt idx="6102">
                  <c:v>6104</c:v>
                </c:pt>
                <c:pt idx="6103">
                  <c:v>6105</c:v>
                </c:pt>
                <c:pt idx="6104">
                  <c:v>6106</c:v>
                </c:pt>
                <c:pt idx="6105">
                  <c:v>6107</c:v>
                </c:pt>
                <c:pt idx="6106">
                  <c:v>6108</c:v>
                </c:pt>
                <c:pt idx="6107">
                  <c:v>6109</c:v>
                </c:pt>
                <c:pt idx="6108">
                  <c:v>6110</c:v>
                </c:pt>
                <c:pt idx="6109">
                  <c:v>6111</c:v>
                </c:pt>
                <c:pt idx="6110">
                  <c:v>6112</c:v>
                </c:pt>
                <c:pt idx="6111">
                  <c:v>6113</c:v>
                </c:pt>
                <c:pt idx="6112">
                  <c:v>6114</c:v>
                </c:pt>
                <c:pt idx="6113">
                  <c:v>6115</c:v>
                </c:pt>
                <c:pt idx="6114">
                  <c:v>6116</c:v>
                </c:pt>
                <c:pt idx="6115">
                  <c:v>6117</c:v>
                </c:pt>
                <c:pt idx="6116">
                  <c:v>6118</c:v>
                </c:pt>
                <c:pt idx="6117">
                  <c:v>6119</c:v>
                </c:pt>
                <c:pt idx="6118">
                  <c:v>6120</c:v>
                </c:pt>
                <c:pt idx="6119">
                  <c:v>6121</c:v>
                </c:pt>
                <c:pt idx="6120">
                  <c:v>6122</c:v>
                </c:pt>
                <c:pt idx="6121">
                  <c:v>6123</c:v>
                </c:pt>
                <c:pt idx="6122">
                  <c:v>6124</c:v>
                </c:pt>
                <c:pt idx="6123">
                  <c:v>6125</c:v>
                </c:pt>
                <c:pt idx="6124">
                  <c:v>6126</c:v>
                </c:pt>
                <c:pt idx="6125">
                  <c:v>6127</c:v>
                </c:pt>
                <c:pt idx="6126">
                  <c:v>6128</c:v>
                </c:pt>
                <c:pt idx="6127">
                  <c:v>6129</c:v>
                </c:pt>
                <c:pt idx="6128">
                  <c:v>6130</c:v>
                </c:pt>
                <c:pt idx="6129">
                  <c:v>6131</c:v>
                </c:pt>
                <c:pt idx="6130">
                  <c:v>6132</c:v>
                </c:pt>
                <c:pt idx="6131">
                  <c:v>6133</c:v>
                </c:pt>
                <c:pt idx="6132">
                  <c:v>6134</c:v>
                </c:pt>
                <c:pt idx="6133">
                  <c:v>6135</c:v>
                </c:pt>
                <c:pt idx="6134">
                  <c:v>6136</c:v>
                </c:pt>
                <c:pt idx="6135">
                  <c:v>6137</c:v>
                </c:pt>
                <c:pt idx="6136">
                  <c:v>6138</c:v>
                </c:pt>
                <c:pt idx="6137">
                  <c:v>6139</c:v>
                </c:pt>
                <c:pt idx="6138">
                  <c:v>6140</c:v>
                </c:pt>
                <c:pt idx="6139">
                  <c:v>6141</c:v>
                </c:pt>
                <c:pt idx="6140">
                  <c:v>6142</c:v>
                </c:pt>
                <c:pt idx="6141">
                  <c:v>6143</c:v>
                </c:pt>
                <c:pt idx="6142">
                  <c:v>6144</c:v>
                </c:pt>
                <c:pt idx="6143">
                  <c:v>6145</c:v>
                </c:pt>
                <c:pt idx="6144">
                  <c:v>6146</c:v>
                </c:pt>
                <c:pt idx="6145">
                  <c:v>6147</c:v>
                </c:pt>
                <c:pt idx="6146">
                  <c:v>6148</c:v>
                </c:pt>
                <c:pt idx="6147">
                  <c:v>6149</c:v>
                </c:pt>
                <c:pt idx="6148">
                  <c:v>6150</c:v>
                </c:pt>
                <c:pt idx="6149">
                  <c:v>6151</c:v>
                </c:pt>
                <c:pt idx="6150">
                  <c:v>6152</c:v>
                </c:pt>
                <c:pt idx="6151">
                  <c:v>6153</c:v>
                </c:pt>
                <c:pt idx="6152">
                  <c:v>6154</c:v>
                </c:pt>
                <c:pt idx="6153">
                  <c:v>6155</c:v>
                </c:pt>
                <c:pt idx="6154">
                  <c:v>6156</c:v>
                </c:pt>
                <c:pt idx="6155">
                  <c:v>6157</c:v>
                </c:pt>
                <c:pt idx="6156">
                  <c:v>6158</c:v>
                </c:pt>
                <c:pt idx="6157">
                  <c:v>6159</c:v>
                </c:pt>
                <c:pt idx="6158">
                  <c:v>6160</c:v>
                </c:pt>
                <c:pt idx="6159">
                  <c:v>6161</c:v>
                </c:pt>
                <c:pt idx="6160">
                  <c:v>6162</c:v>
                </c:pt>
                <c:pt idx="6161">
                  <c:v>6163</c:v>
                </c:pt>
                <c:pt idx="6162">
                  <c:v>6164</c:v>
                </c:pt>
                <c:pt idx="6163">
                  <c:v>6165</c:v>
                </c:pt>
                <c:pt idx="6164">
                  <c:v>6166</c:v>
                </c:pt>
                <c:pt idx="6165">
                  <c:v>6167</c:v>
                </c:pt>
                <c:pt idx="6166">
                  <c:v>6168</c:v>
                </c:pt>
                <c:pt idx="6167">
                  <c:v>6169</c:v>
                </c:pt>
                <c:pt idx="6168">
                  <c:v>6170</c:v>
                </c:pt>
                <c:pt idx="6169">
                  <c:v>6171</c:v>
                </c:pt>
                <c:pt idx="6170">
                  <c:v>6172</c:v>
                </c:pt>
                <c:pt idx="6171">
                  <c:v>6173</c:v>
                </c:pt>
                <c:pt idx="6172">
                  <c:v>6174</c:v>
                </c:pt>
                <c:pt idx="6173">
                  <c:v>6175</c:v>
                </c:pt>
                <c:pt idx="6174">
                  <c:v>6176</c:v>
                </c:pt>
                <c:pt idx="6175">
                  <c:v>6177</c:v>
                </c:pt>
                <c:pt idx="6176">
                  <c:v>6178</c:v>
                </c:pt>
                <c:pt idx="6177">
                  <c:v>6179</c:v>
                </c:pt>
                <c:pt idx="6178">
                  <c:v>6180</c:v>
                </c:pt>
                <c:pt idx="6179">
                  <c:v>6181</c:v>
                </c:pt>
                <c:pt idx="6180">
                  <c:v>6182</c:v>
                </c:pt>
                <c:pt idx="6181">
                  <c:v>6183</c:v>
                </c:pt>
                <c:pt idx="6182">
                  <c:v>6184</c:v>
                </c:pt>
                <c:pt idx="6183">
                  <c:v>6185</c:v>
                </c:pt>
                <c:pt idx="6184">
                  <c:v>6186</c:v>
                </c:pt>
                <c:pt idx="6185">
                  <c:v>6187</c:v>
                </c:pt>
                <c:pt idx="6186">
                  <c:v>6188</c:v>
                </c:pt>
                <c:pt idx="6187">
                  <c:v>6189</c:v>
                </c:pt>
                <c:pt idx="6188">
                  <c:v>6190</c:v>
                </c:pt>
                <c:pt idx="6189">
                  <c:v>6191</c:v>
                </c:pt>
                <c:pt idx="6190">
                  <c:v>6192</c:v>
                </c:pt>
                <c:pt idx="6191">
                  <c:v>6193</c:v>
                </c:pt>
                <c:pt idx="6192">
                  <c:v>6194</c:v>
                </c:pt>
                <c:pt idx="6193">
                  <c:v>6195</c:v>
                </c:pt>
                <c:pt idx="6194">
                  <c:v>6196</c:v>
                </c:pt>
                <c:pt idx="6195">
                  <c:v>6197</c:v>
                </c:pt>
                <c:pt idx="6196">
                  <c:v>6198</c:v>
                </c:pt>
                <c:pt idx="6197">
                  <c:v>6199</c:v>
                </c:pt>
                <c:pt idx="6198">
                  <c:v>6200</c:v>
                </c:pt>
                <c:pt idx="6199">
                  <c:v>6201</c:v>
                </c:pt>
                <c:pt idx="6200">
                  <c:v>6202</c:v>
                </c:pt>
                <c:pt idx="6201">
                  <c:v>6203</c:v>
                </c:pt>
                <c:pt idx="6202">
                  <c:v>6204</c:v>
                </c:pt>
                <c:pt idx="6203">
                  <c:v>6205</c:v>
                </c:pt>
                <c:pt idx="6204">
                  <c:v>6206</c:v>
                </c:pt>
                <c:pt idx="6205">
                  <c:v>6207</c:v>
                </c:pt>
                <c:pt idx="6206">
                  <c:v>6208</c:v>
                </c:pt>
                <c:pt idx="6207">
                  <c:v>6209</c:v>
                </c:pt>
                <c:pt idx="6208">
                  <c:v>6210</c:v>
                </c:pt>
                <c:pt idx="6209">
                  <c:v>6211</c:v>
                </c:pt>
                <c:pt idx="6210">
                  <c:v>6212</c:v>
                </c:pt>
                <c:pt idx="6211">
                  <c:v>6213</c:v>
                </c:pt>
                <c:pt idx="6212">
                  <c:v>6214</c:v>
                </c:pt>
                <c:pt idx="6213">
                  <c:v>6215</c:v>
                </c:pt>
                <c:pt idx="6214">
                  <c:v>6216</c:v>
                </c:pt>
                <c:pt idx="6215">
                  <c:v>6217</c:v>
                </c:pt>
                <c:pt idx="6216">
                  <c:v>6218</c:v>
                </c:pt>
                <c:pt idx="6217">
                  <c:v>6219</c:v>
                </c:pt>
                <c:pt idx="6218">
                  <c:v>6220</c:v>
                </c:pt>
                <c:pt idx="6219">
                  <c:v>6221</c:v>
                </c:pt>
                <c:pt idx="6220">
                  <c:v>6222</c:v>
                </c:pt>
                <c:pt idx="6221">
                  <c:v>6223</c:v>
                </c:pt>
                <c:pt idx="6222">
                  <c:v>6224</c:v>
                </c:pt>
                <c:pt idx="6223">
                  <c:v>6225</c:v>
                </c:pt>
                <c:pt idx="6224">
                  <c:v>6226</c:v>
                </c:pt>
                <c:pt idx="6225">
                  <c:v>6227</c:v>
                </c:pt>
                <c:pt idx="6226">
                  <c:v>6228</c:v>
                </c:pt>
                <c:pt idx="6227">
                  <c:v>6229</c:v>
                </c:pt>
                <c:pt idx="6228">
                  <c:v>6230</c:v>
                </c:pt>
                <c:pt idx="6229">
                  <c:v>6231</c:v>
                </c:pt>
                <c:pt idx="6230">
                  <c:v>6232</c:v>
                </c:pt>
                <c:pt idx="6231">
                  <c:v>6233</c:v>
                </c:pt>
                <c:pt idx="6232">
                  <c:v>6234</c:v>
                </c:pt>
                <c:pt idx="6233">
                  <c:v>6235</c:v>
                </c:pt>
                <c:pt idx="6234">
                  <c:v>6236</c:v>
                </c:pt>
                <c:pt idx="6235">
                  <c:v>6237</c:v>
                </c:pt>
                <c:pt idx="6236">
                  <c:v>6238</c:v>
                </c:pt>
                <c:pt idx="6237">
                  <c:v>6239</c:v>
                </c:pt>
                <c:pt idx="6238">
                  <c:v>6240</c:v>
                </c:pt>
                <c:pt idx="6239">
                  <c:v>6241</c:v>
                </c:pt>
                <c:pt idx="6240">
                  <c:v>6242</c:v>
                </c:pt>
                <c:pt idx="6241">
                  <c:v>6243</c:v>
                </c:pt>
                <c:pt idx="6242">
                  <c:v>6244</c:v>
                </c:pt>
                <c:pt idx="6243">
                  <c:v>6245</c:v>
                </c:pt>
                <c:pt idx="6244">
                  <c:v>6246</c:v>
                </c:pt>
                <c:pt idx="6245">
                  <c:v>6247</c:v>
                </c:pt>
                <c:pt idx="6246">
                  <c:v>6248</c:v>
                </c:pt>
                <c:pt idx="6247">
                  <c:v>6249</c:v>
                </c:pt>
                <c:pt idx="6248">
                  <c:v>6250</c:v>
                </c:pt>
                <c:pt idx="6249">
                  <c:v>6251</c:v>
                </c:pt>
                <c:pt idx="6250">
                  <c:v>6252</c:v>
                </c:pt>
                <c:pt idx="6251">
                  <c:v>6253</c:v>
                </c:pt>
                <c:pt idx="6252">
                  <c:v>6254</c:v>
                </c:pt>
                <c:pt idx="6253">
                  <c:v>6255</c:v>
                </c:pt>
                <c:pt idx="6254">
                  <c:v>6256</c:v>
                </c:pt>
                <c:pt idx="6255">
                  <c:v>6257</c:v>
                </c:pt>
                <c:pt idx="6256">
                  <c:v>6258</c:v>
                </c:pt>
                <c:pt idx="6257">
                  <c:v>6259</c:v>
                </c:pt>
                <c:pt idx="6258">
                  <c:v>6260</c:v>
                </c:pt>
                <c:pt idx="6259">
                  <c:v>6261</c:v>
                </c:pt>
                <c:pt idx="6260">
                  <c:v>6262</c:v>
                </c:pt>
                <c:pt idx="6261">
                  <c:v>6263</c:v>
                </c:pt>
                <c:pt idx="6262">
                  <c:v>6264</c:v>
                </c:pt>
                <c:pt idx="6263">
                  <c:v>6265</c:v>
                </c:pt>
                <c:pt idx="6264">
                  <c:v>6266</c:v>
                </c:pt>
                <c:pt idx="6265">
                  <c:v>6267</c:v>
                </c:pt>
                <c:pt idx="6266">
                  <c:v>6268</c:v>
                </c:pt>
                <c:pt idx="6267">
                  <c:v>6269</c:v>
                </c:pt>
                <c:pt idx="6268">
                  <c:v>6270</c:v>
                </c:pt>
                <c:pt idx="6269">
                  <c:v>6271</c:v>
                </c:pt>
                <c:pt idx="6270">
                  <c:v>6272</c:v>
                </c:pt>
                <c:pt idx="6271">
                  <c:v>6273</c:v>
                </c:pt>
                <c:pt idx="6272">
                  <c:v>6274</c:v>
                </c:pt>
                <c:pt idx="6273">
                  <c:v>6275</c:v>
                </c:pt>
                <c:pt idx="6274">
                  <c:v>6276</c:v>
                </c:pt>
                <c:pt idx="6275">
                  <c:v>6277</c:v>
                </c:pt>
                <c:pt idx="6276">
                  <c:v>6278</c:v>
                </c:pt>
                <c:pt idx="6277">
                  <c:v>6279</c:v>
                </c:pt>
                <c:pt idx="6278">
                  <c:v>6280</c:v>
                </c:pt>
                <c:pt idx="6279">
                  <c:v>6281</c:v>
                </c:pt>
                <c:pt idx="6280">
                  <c:v>6282</c:v>
                </c:pt>
                <c:pt idx="6281">
                  <c:v>6283</c:v>
                </c:pt>
                <c:pt idx="6282">
                  <c:v>6284</c:v>
                </c:pt>
                <c:pt idx="6283">
                  <c:v>6285</c:v>
                </c:pt>
                <c:pt idx="6284">
                  <c:v>6286</c:v>
                </c:pt>
                <c:pt idx="6285">
                  <c:v>6287</c:v>
                </c:pt>
                <c:pt idx="6286">
                  <c:v>6288</c:v>
                </c:pt>
                <c:pt idx="6287">
                  <c:v>6289</c:v>
                </c:pt>
                <c:pt idx="6288">
                  <c:v>6290</c:v>
                </c:pt>
                <c:pt idx="6289">
                  <c:v>6291</c:v>
                </c:pt>
                <c:pt idx="6290">
                  <c:v>6292</c:v>
                </c:pt>
                <c:pt idx="6291">
                  <c:v>6293</c:v>
                </c:pt>
                <c:pt idx="6292">
                  <c:v>6294</c:v>
                </c:pt>
                <c:pt idx="6293">
                  <c:v>6295</c:v>
                </c:pt>
                <c:pt idx="6294">
                  <c:v>6296</c:v>
                </c:pt>
                <c:pt idx="6295">
                  <c:v>6297</c:v>
                </c:pt>
                <c:pt idx="6296">
                  <c:v>6298</c:v>
                </c:pt>
                <c:pt idx="6297">
                  <c:v>6299</c:v>
                </c:pt>
                <c:pt idx="6298">
                  <c:v>6300</c:v>
                </c:pt>
                <c:pt idx="6299">
                  <c:v>6301</c:v>
                </c:pt>
                <c:pt idx="6300">
                  <c:v>6302</c:v>
                </c:pt>
                <c:pt idx="6301">
                  <c:v>6303</c:v>
                </c:pt>
                <c:pt idx="6302">
                  <c:v>6304</c:v>
                </c:pt>
                <c:pt idx="6303">
                  <c:v>6305</c:v>
                </c:pt>
                <c:pt idx="6304">
                  <c:v>6306</c:v>
                </c:pt>
                <c:pt idx="6305">
                  <c:v>6307</c:v>
                </c:pt>
                <c:pt idx="6306">
                  <c:v>6308</c:v>
                </c:pt>
                <c:pt idx="6307">
                  <c:v>6309</c:v>
                </c:pt>
                <c:pt idx="6308">
                  <c:v>6310</c:v>
                </c:pt>
                <c:pt idx="6309">
                  <c:v>6311</c:v>
                </c:pt>
                <c:pt idx="6310">
                  <c:v>6312</c:v>
                </c:pt>
                <c:pt idx="6311">
                  <c:v>6313</c:v>
                </c:pt>
                <c:pt idx="6312">
                  <c:v>6314</c:v>
                </c:pt>
                <c:pt idx="6313">
                  <c:v>6315</c:v>
                </c:pt>
                <c:pt idx="6314">
                  <c:v>6316</c:v>
                </c:pt>
                <c:pt idx="6315">
                  <c:v>6317</c:v>
                </c:pt>
                <c:pt idx="6316">
                  <c:v>6318</c:v>
                </c:pt>
                <c:pt idx="6317">
                  <c:v>6319</c:v>
                </c:pt>
                <c:pt idx="6318">
                  <c:v>6320</c:v>
                </c:pt>
                <c:pt idx="6319">
                  <c:v>6321</c:v>
                </c:pt>
                <c:pt idx="6320">
                  <c:v>6322</c:v>
                </c:pt>
                <c:pt idx="6321">
                  <c:v>6323</c:v>
                </c:pt>
                <c:pt idx="6322">
                  <c:v>6324</c:v>
                </c:pt>
                <c:pt idx="6323">
                  <c:v>6325</c:v>
                </c:pt>
                <c:pt idx="6324">
                  <c:v>6326</c:v>
                </c:pt>
                <c:pt idx="6325">
                  <c:v>6327</c:v>
                </c:pt>
                <c:pt idx="6326">
                  <c:v>6328</c:v>
                </c:pt>
                <c:pt idx="6327">
                  <c:v>6329</c:v>
                </c:pt>
                <c:pt idx="6328">
                  <c:v>6330</c:v>
                </c:pt>
                <c:pt idx="6329">
                  <c:v>6331</c:v>
                </c:pt>
                <c:pt idx="6330">
                  <c:v>6332</c:v>
                </c:pt>
                <c:pt idx="6331">
                  <c:v>6333</c:v>
                </c:pt>
                <c:pt idx="6332">
                  <c:v>6334</c:v>
                </c:pt>
                <c:pt idx="6333">
                  <c:v>6335</c:v>
                </c:pt>
                <c:pt idx="6334">
                  <c:v>6336</c:v>
                </c:pt>
                <c:pt idx="6335">
                  <c:v>6337</c:v>
                </c:pt>
                <c:pt idx="6336">
                  <c:v>6338</c:v>
                </c:pt>
                <c:pt idx="6337">
                  <c:v>6339</c:v>
                </c:pt>
                <c:pt idx="6338">
                  <c:v>6340</c:v>
                </c:pt>
                <c:pt idx="6339">
                  <c:v>6341</c:v>
                </c:pt>
                <c:pt idx="6340">
                  <c:v>6342</c:v>
                </c:pt>
                <c:pt idx="6341">
                  <c:v>6343</c:v>
                </c:pt>
                <c:pt idx="6342">
                  <c:v>6344</c:v>
                </c:pt>
                <c:pt idx="6343">
                  <c:v>6345</c:v>
                </c:pt>
                <c:pt idx="6344">
                  <c:v>6346</c:v>
                </c:pt>
                <c:pt idx="6345">
                  <c:v>6347</c:v>
                </c:pt>
                <c:pt idx="6346">
                  <c:v>6348</c:v>
                </c:pt>
                <c:pt idx="6347">
                  <c:v>6349</c:v>
                </c:pt>
                <c:pt idx="6348">
                  <c:v>6350</c:v>
                </c:pt>
                <c:pt idx="6349">
                  <c:v>6351</c:v>
                </c:pt>
                <c:pt idx="6350">
                  <c:v>6352</c:v>
                </c:pt>
                <c:pt idx="6351">
                  <c:v>6353</c:v>
                </c:pt>
                <c:pt idx="6352">
                  <c:v>6354</c:v>
                </c:pt>
                <c:pt idx="6353">
                  <c:v>6355</c:v>
                </c:pt>
                <c:pt idx="6354">
                  <c:v>6356</c:v>
                </c:pt>
                <c:pt idx="6355">
                  <c:v>6357</c:v>
                </c:pt>
                <c:pt idx="6356">
                  <c:v>6358</c:v>
                </c:pt>
                <c:pt idx="6357">
                  <c:v>6359</c:v>
                </c:pt>
                <c:pt idx="6358">
                  <c:v>6360</c:v>
                </c:pt>
                <c:pt idx="6359">
                  <c:v>6361</c:v>
                </c:pt>
                <c:pt idx="6360">
                  <c:v>6362</c:v>
                </c:pt>
                <c:pt idx="6361">
                  <c:v>6363</c:v>
                </c:pt>
                <c:pt idx="6362">
                  <c:v>6364</c:v>
                </c:pt>
                <c:pt idx="6363">
                  <c:v>6365</c:v>
                </c:pt>
                <c:pt idx="6364">
                  <c:v>6366</c:v>
                </c:pt>
                <c:pt idx="6365">
                  <c:v>6367</c:v>
                </c:pt>
                <c:pt idx="6366">
                  <c:v>6368</c:v>
                </c:pt>
                <c:pt idx="6367">
                  <c:v>6369</c:v>
                </c:pt>
                <c:pt idx="6368">
                  <c:v>6370</c:v>
                </c:pt>
                <c:pt idx="6369">
                  <c:v>6371</c:v>
                </c:pt>
                <c:pt idx="6370">
                  <c:v>6372</c:v>
                </c:pt>
                <c:pt idx="6371">
                  <c:v>6373</c:v>
                </c:pt>
                <c:pt idx="6372">
                  <c:v>6374</c:v>
                </c:pt>
                <c:pt idx="6373">
                  <c:v>6375</c:v>
                </c:pt>
                <c:pt idx="6374">
                  <c:v>6376</c:v>
                </c:pt>
                <c:pt idx="6375">
                  <c:v>6377</c:v>
                </c:pt>
                <c:pt idx="6376">
                  <c:v>6378</c:v>
                </c:pt>
                <c:pt idx="6377">
                  <c:v>6379</c:v>
                </c:pt>
                <c:pt idx="6378">
                  <c:v>6380</c:v>
                </c:pt>
                <c:pt idx="6379">
                  <c:v>6381</c:v>
                </c:pt>
                <c:pt idx="6380">
                  <c:v>6382</c:v>
                </c:pt>
                <c:pt idx="6381">
                  <c:v>6383</c:v>
                </c:pt>
                <c:pt idx="6382">
                  <c:v>6384</c:v>
                </c:pt>
                <c:pt idx="6383">
                  <c:v>6385</c:v>
                </c:pt>
                <c:pt idx="6384">
                  <c:v>6386</c:v>
                </c:pt>
                <c:pt idx="6385">
                  <c:v>6387</c:v>
                </c:pt>
                <c:pt idx="6386">
                  <c:v>6388</c:v>
                </c:pt>
                <c:pt idx="6387">
                  <c:v>6389</c:v>
                </c:pt>
                <c:pt idx="6388">
                  <c:v>6390</c:v>
                </c:pt>
                <c:pt idx="6389">
                  <c:v>6391</c:v>
                </c:pt>
                <c:pt idx="6390">
                  <c:v>6392</c:v>
                </c:pt>
                <c:pt idx="6391">
                  <c:v>6393</c:v>
                </c:pt>
                <c:pt idx="6392">
                  <c:v>6394</c:v>
                </c:pt>
                <c:pt idx="6393">
                  <c:v>6395</c:v>
                </c:pt>
                <c:pt idx="6394">
                  <c:v>6396</c:v>
                </c:pt>
                <c:pt idx="6395">
                  <c:v>6397</c:v>
                </c:pt>
                <c:pt idx="6396">
                  <c:v>6398</c:v>
                </c:pt>
                <c:pt idx="6397">
                  <c:v>6399</c:v>
                </c:pt>
                <c:pt idx="6398">
                  <c:v>6400</c:v>
                </c:pt>
                <c:pt idx="6399">
                  <c:v>6401</c:v>
                </c:pt>
                <c:pt idx="6400">
                  <c:v>6402</c:v>
                </c:pt>
                <c:pt idx="6401">
                  <c:v>6403</c:v>
                </c:pt>
                <c:pt idx="6402">
                  <c:v>6404</c:v>
                </c:pt>
                <c:pt idx="6403">
                  <c:v>6405</c:v>
                </c:pt>
                <c:pt idx="6404">
                  <c:v>6406</c:v>
                </c:pt>
                <c:pt idx="6405">
                  <c:v>6407</c:v>
                </c:pt>
                <c:pt idx="6406">
                  <c:v>6408</c:v>
                </c:pt>
                <c:pt idx="6407">
                  <c:v>6409</c:v>
                </c:pt>
                <c:pt idx="6408">
                  <c:v>6410</c:v>
                </c:pt>
                <c:pt idx="6409">
                  <c:v>6411</c:v>
                </c:pt>
                <c:pt idx="6410">
                  <c:v>6412</c:v>
                </c:pt>
                <c:pt idx="6411">
                  <c:v>6413</c:v>
                </c:pt>
                <c:pt idx="6412">
                  <c:v>6414</c:v>
                </c:pt>
                <c:pt idx="6413">
                  <c:v>6415</c:v>
                </c:pt>
                <c:pt idx="6414">
                  <c:v>6416</c:v>
                </c:pt>
                <c:pt idx="6415">
                  <c:v>6417</c:v>
                </c:pt>
                <c:pt idx="6416">
                  <c:v>6418</c:v>
                </c:pt>
                <c:pt idx="6417">
                  <c:v>6419</c:v>
                </c:pt>
                <c:pt idx="6418">
                  <c:v>6420</c:v>
                </c:pt>
                <c:pt idx="6419">
                  <c:v>6421</c:v>
                </c:pt>
                <c:pt idx="6420">
                  <c:v>6422</c:v>
                </c:pt>
                <c:pt idx="6421">
                  <c:v>6423</c:v>
                </c:pt>
                <c:pt idx="6422">
                  <c:v>6424</c:v>
                </c:pt>
                <c:pt idx="6423">
                  <c:v>6425</c:v>
                </c:pt>
                <c:pt idx="6424">
                  <c:v>6426</c:v>
                </c:pt>
                <c:pt idx="6425">
                  <c:v>6427</c:v>
                </c:pt>
                <c:pt idx="6426">
                  <c:v>6428</c:v>
                </c:pt>
                <c:pt idx="6427">
                  <c:v>6429</c:v>
                </c:pt>
                <c:pt idx="6428">
                  <c:v>6430</c:v>
                </c:pt>
                <c:pt idx="6429">
                  <c:v>6431</c:v>
                </c:pt>
                <c:pt idx="6430">
                  <c:v>6432</c:v>
                </c:pt>
                <c:pt idx="6431">
                  <c:v>6433</c:v>
                </c:pt>
                <c:pt idx="6432">
                  <c:v>6434</c:v>
                </c:pt>
                <c:pt idx="6433">
                  <c:v>6435</c:v>
                </c:pt>
                <c:pt idx="6434">
                  <c:v>6436</c:v>
                </c:pt>
                <c:pt idx="6435">
                  <c:v>6437</c:v>
                </c:pt>
                <c:pt idx="6436">
                  <c:v>6438</c:v>
                </c:pt>
                <c:pt idx="6437">
                  <c:v>6439</c:v>
                </c:pt>
                <c:pt idx="6438">
                  <c:v>6440</c:v>
                </c:pt>
                <c:pt idx="6439">
                  <c:v>6441</c:v>
                </c:pt>
                <c:pt idx="6440">
                  <c:v>6442</c:v>
                </c:pt>
                <c:pt idx="6441">
                  <c:v>6443</c:v>
                </c:pt>
                <c:pt idx="6442">
                  <c:v>6444</c:v>
                </c:pt>
                <c:pt idx="6443">
                  <c:v>6445</c:v>
                </c:pt>
                <c:pt idx="6444">
                  <c:v>6446</c:v>
                </c:pt>
                <c:pt idx="6445">
                  <c:v>6447</c:v>
                </c:pt>
                <c:pt idx="6446">
                  <c:v>6448</c:v>
                </c:pt>
                <c:pt idx="6447">
                  <c:v>6449</c:v>
                </c:pt>
                <c:pt idx="6448">
                  <c:v>6450</c:v>
                </c:pt>
                <c:pt idx="6449">
                  <c:v>6451</c:v>
                </c:pt>
                <c:pt idx="6450">
                  <c:v>6452</c:v>
                </c:pt>
                <c:pt idx="6451">
                  <c:v>6453</c:v>
                </c:pt>
                <c:pt idx="6452">
                  <c:v>6454</c:v>
                </c:pt>
                <c:pt idx="6453">
                  <c:v>6455</c:v>
                </c:pt>
                <c:pt idx="6454">
                  <c:v>6456</c:v>
                </c:pt>
                <c:pt idx="6455">
                  <c:v>6457</c:v>
                </c:pt>
                <c:pt idx="6456">
                  <c:v>6458</c:v>
                </c:pt>
                <c:pt idx="6457">
                  <c:v>6459</c:v>
                </c:pt>
                <c:pt idx="6458">
                  <c:v>6460</c:v>
                </c:pt>
                <c:pt idx="6459">
                  <c:v>6461</c:v>
                </c:pt>
                <c:pt idx="6460">
                  <c:v>6462</c:v>
                </c:pt>
                <c:pt idx="6461">
                  <c:v>6463</c:v>
                </c:pt>
                <c:pt idx="6462">
                  <c:v>6464</c:v>
                </c:pt>
                <c:pt idx="6463">
                  <c:v>6465</c:v>
                </c:pt>
                <c:pt idx="6464">
                  <c:v>6466</c:v>
                </c:pt>
                <c:pt idx="6465">
                  <c:v>6467</c:v>
                </c:pt>
                <c:pt idx="6466">
                  <c:v>6468</c:v>
                </c:pt>
                <c:pt idx="6467">
                  <c:v>6469</c:v>
                </c:pt>
                <c:pt idx="6468">
                  <c:v>6470</c:v>
                </c:pt>
                <c:pt idx="6469">
                  <c:v>6471</c:v>
                </c:pt>
                <c:pt idx="6470">
                  <c:v>6472</c:v>
                </c:pt>
                <c:pt idx="6471">
                  <c:v>6473</c:v>
                </c:pt>
                <c:pt idx="6472">
                  <c:v>6474</c:v>
                </c:pt>
                <c:pt idx="6473">
                  <c:v>6475</c:v>
                </c:pt>
                <c:pt idx="6474">
                  <c:v>6476</c:v>
                </c:pt>
                <c:pt idx="6475">
                  <c:v>6477</c:v>
                </c:pt>
                <c:pt idx="6476">
                  <c:v>6478</c:v>
                </c:pt>
                <c:pt idx="6477">
                  <c:v>6479</c:v>
                </c:pt>
                <c:pt idx="6478">
                  <c:v>6480</c:v>
                </c:pt>
                <c:pt idx="6479">
                  <c:v>6481</c:v>
                </c:pt>
                <c:pt idx="6480">
                  <c:v>6482</c:v>
                </c:pt>
                <c:pt idx="6481">
                  <c:v>6483</c:v>
                </c:pt>
                <c:pt idx="6482">
                  <c:v>6484</c:v>
                </c:pt>
                <c:pt idx="6483">
                  <c:v>6485</c:v>
                </c:pt>
                <c:pt idx="6484">
                  <c:v>6486</c:v>
                </c:pt>
                <c:pt idx="6485">
                  <c:v>6487</c:v>
                </c:pt>
                <c:pt idx="6486">
                  <c:v>6488</c:v>
                </c:pt>
                <c:pt idx="6487">
                  <c:v>6489</c:v>
                </c:pt>
                <c:pt idx="6488">
                  <c:v>6490</c:v>
                </c:pt>
                <c:pt idx="6489">
                  <c:v>6491</c:v>
                </c:pt>
                <c:pt idx="6490">
                  <c:v>6492</c:v>
                </c:pt>
                <c:pt idx="6491">
                  <c:v>6493</c:v>
                </c:pt>
                <c:pt idx="6492">
                  <c:v>6494</c:v>
                </c:pt>
                <c:pt idx="6493">
                  <c:v>6495</c:v>
                </c:pt>
                <c:pt idx="6494">
                  <c:v>6496</c:v>
                </c:pt>
                <c:pt idx="6495">
                  <c:v>6497</c:v>
                </c:pt>
                <c:pt idx="6496">
                  <c:v>6498</c:v>
                </c:pt>
                <c:pt idx="6497">
                  <c:v>6499</c:v>
                </c:pt>
                <c:pt idx="6498">
                  <c:v>6500</c:v>
                </c:pt>
                <c:pt idx="6499">
                  <c:v>6501</c:v>
                </c:pt>
                <c:pt idx="6500">
                  <c:v>6502</c:v>
                </c:pt>
                <c:pt idx="6501">
                  <c:v>6503</c:v>
                </c:pt>
                <c:pt idx="6502">
                  <c:v>6504</c:v>
                </c:pt>
                <c:pt idx="6503">
                  <c:v>6505</c:v>
                </c:pt>
                <c:pt idx="6504">
                  <c:v>6506</c:v>
                </c:pt>
                <c:pt idx="6505">
                  <c:v>6507</c:v>
                </c:pt>
                <c:pt idx="6506">
                  <c:v>6508</c:v>
                </c:pt>
                <c:pt idx="6507">
                  <c:v>6509</c:v>
                </c:pt>
                <c:pt idx="6508">
                  <c:v>6510</c:v>
                </c:pt>
                <c:pt idx="6509">
                  <c:v>6511</c:v>
                </c:pt>
                <c:pt idx="6510">
                  <c:v>6512</c:v>
                </c:pt>
                <c:pt idx="6511">
                  <c:v>6513</c:v>
                </c:pt>
                <c:pt idx="6512">
                  <c:v>6514</c:v>
                </c:pt>
                <c:pt idx="6513">
                  <c:v>6515</c:v>
                </c:pt>
                <c:pt idx="6514">
                  <c:v>6516</c:v>
                </c:pt>
                <c:pt idx="6515">
                  <c:v>6517</c:v>
                </c:pt>
                <c:pt idx="6516">
                  <c:v>6518</c:v>
                </c:pt>
                <c:pt idx="6517">
                  <c:v>6519</c:v>
                </c:pt>
                <c:pt idx="6518">
                  <c:v>6520</c:v>
                </c:pt>
                <c:pt idx="6519">
                  <c:v>6521</c:v>
                </c:pt>
                <c:pt idx="6520">
                  <c:v>6522</c:v>
                </c:pt>
                <c:pt idx="6521">
                  <c:v>6523</c:v>
                </c:pt>
                <c:pt idx="6522">
                  <c:v>6524</c:v>
                </c:pt>
                <c:pt idx="6523">
                  <c:v>6525</c:v>
                </c:pt>
                <c:pt idx="6524">
                  <c:v>6526</c:v>
                </c:pt>
                <c:pt idx="6525">
                  <c:v>6527</c:v>
                </c:pt>
                <c:pt idx="6526">
                  <c:v>6528</c:v>
                </c:pt>
                <c:pt idx="6527">
                  <c:v>6529</c:v>
                </c:pt>
                <c:pt idx="6528">
                  <c:v>6530</c:v>
                </c:pt>
                <c:pt idx="6529">
                  <c:v>6531</c:v>
                </c:pt>
                <c:pt idx="6530">
                  <c:v>6532</c:v>
                </c:pt>
                <c:pt idx="6531">
                  <c:v>6533</c:v>
                </c:pt>
                <c:pt idx="6532">
                  <c:v>6534</c:v>
                </c:pt>
                <c:pt idx="6533">
                  <c:v>6535</c:v>
                </c:pt>
                <c:pt idx="6534">
                  <c:v>6536</c:v>
                </c:pt>
                <c:pt idx="6535">
                  <c:v>6537</c:v>
                </c:pt>
                <c:pt idx="6536">
                  <c:v>6538</c:v>
                </c:pt>
                <c:pt idx="6537">
                  <c:v>6539</c:v>
                </c:pt>
                <c:pt idx="6538">
                  <c:v>6540</c:v>
                </c:pt>
                <c:pt idx="6539">
                  <c:v>6541</c:v>
                </c:pt>
                <c:pt idx="6540">
                  <c:v>6542</c:v>
                </c:pt>
                <c:pt idx="6541">
                  <c:v>6543</c:v>
                </c:pt>
                <c:pt idx="6542">
                  <c:v>6544</c:v>
                </c:pt>
                <c:pt idx="6543">
                  <c:v>6545</c:v>
                </c:pt>
                <c:pt idx="6544">
                  <c:v>6546</c:v>
                </c:pt>
                <c:pt idx="6545">
                  <c:v>6547</c:v>
                </c:pt>
                <c:pt idx="6546">
                  <c:v>6548</c:v>
                </c:pt>
                <c:pt idx="6547">
                  <c:v>6549</c:v>
                </c:pt>
                <c:pt idx="6548">
                  <c:v>6550</c:v>
                </c:pt>
                <c:pt idx="6549">
                  <c:v>6551</c:v>
                </c:pt>
                <c:pt idx="6550">
                  <c:v>6552</c:v>
                </c:pt>
                <c:pt idx="6551">
                  <c:v>6553</c:v>
                </c:pt>
                <c:pt idx="6552">
                  <c:v>6554</c:v>
                </c:pt>
                <c:pt idx="6553">
                  <c:v>6555</c:v>
                </c:pt>
                <c:pt idx="6554">
                  <c:v>6556</c:v>
                </c:pt>
                <c:pt idx="6555">
                  <c:v>6557</c:v>
                </c:pt>
                <c:pt idx="6556">
                  <c:v>6558</c:v>
                </c:pt>
                <c:pt idx="6557">
                  <c:v>6559</c:v>
                </c:pt>
                <c:pt idx="6558">
                  <c:v>6560</c:v>
                </c:pt>
                <c:pt idx="6559">
                  <c:v>6561</c:v>
                </c:pt>
                <c:pt idx="6560">
                  <c:v>6562</c:v>
                </c:pt>
                <c:pt idx="6561">
                  <c:v>6563</c:v>
                </c:pt>
                <c:pt idx="6562">
                  <c:v>6564</c:v>
                </c:pt>
                <c:pt idx="6563">
                  <c:v>6565</c:v>
                </c:pt>
                <c:pt idx="6564">
                  <c:v>6566</c:v>
                </c:pt>
                <c:pt idx="6565">
                  <c:v>6567</c:v>
                </c:pt>
                <c:pt idx="6566">
                  <c:v>6568</c:v>
                </c:pt>
                <c:pt idx="6567">
                  <c:v>6569</c:v>
                </c:pt>
                <c:pt idx="6568">
                  <c:v>6570</c:v>
                </c:pt>
                <c:pt idx="6569">
                  <c:v>6571</c:v>
                </c:pt>
                <c:pt idx="6570">
                  <c:v>6572</c:v>
                </c:pt>
                <c:pt idx="6571">
                  <c:v>6573</c:v>
                </c:pt>
                <c:pt idx="6572">
                  <c:v>6574</c:v>
                </c:pt>
                <c:pt idx="6573">
                  <c:v>6575</c:v>
                </c:pt>
                <c:pt idx="6574">
                  <c:v>6576</c:v>
                </c:pt>
                <c:pt idx="6575">
                  <c:v>6577</c:v>
                </c:pt>
                <c:pt idx="6576">
                  <c:v>6578</c:v>
                </c:pt>
                <c:pt idx="6577">
                  <c:v>6579</c:v>
                </c:pt>
                <c:pt idx="6578">
                  <c:v>6580</c:v>
                </c:pt>
                <c:pt idx="6579">
                  <c:v>6581</c:v>
                </c:pt>
                <c:pt idx="6580">
                  <c:v>6582</c:v>
                </c:pt>
                <c:pt idx="6581">
                  <c:v>6583</c:v>
                </c:pt>
                <c:pt idx="6582">
                  <c:v>6584</c:v>
                </c:pt>
                <c:pt idx="6583">
                  <c:v>6585</c:v>
                </c:pt>
                <c:pt idx="6584">
                  <c:v>6586</c:v>
                </c:pt>
                <c:pt idx="6585">
                  <c:v>6587</c:v>
                </c:pt>
                <c:pt idx="6586">
                  <c:v>6588</c:v>
                </c:pt>
                <c:pt idx="6587">
                  <c:v>6589</c:v>
                </c:pt>
                <c:pt idx="6588">
                  <c:v>6590</c:v>
                </c:pt>
                <c:pt idx="6589">
                  <c:v>6591</c:v>
                </c:pt>
                <c:pt idx="6590">
                  <c:v>6592</c:v>
                </c:pt>
                <c:pt idx="6591">
                  <c:v>6593</c:v>
                </c:pt>
                <c:pt idx="6592">
                  <c:v>6594</c:v>
                </c:pt>
                <c:pt idx="6593">
                  <c:v>6595</c:v>
                </c:pt>
                <c:pt idx="6594">
                  <c:v>6596</c:v>
                </c:pt>
                <c:pt idx="6595">
                  <c:v>6597</c:v>
                </c:pt>
                <c:pt idx="6596">
                  <c:v>6598</c:v>
                </c:pt>
                <c:pt idx="6597">
                  <c:v>6599</c:v>
                </c:pt>
                <c:pt idx="6598">
                  <c:v>6600</c:v>
                </c:pt>
                <c:pt idx="6599">
                  <c:v>6601</c:v>
                </c:pt>
                <c:pt idx="6600">
                  <c:v>6602</c:v>
                </c:pt>
                <c:pt idx="6601">
                  <c:v>6603</c:v>
                </c:pt>
                <c:pt idx="6602">
                  <c:v>6604</c:v>
                </c:pt>
                <c:pt idx="6603">
                  <c:v>6605</c:v>
                </c:pt>
                <c:pt idx="6604">
                  <c:v>6606</c:v>
                </c:pt>
                <c:pt idx="6605">
                  <c:v>6607</c:v>
                </c:pt>
                <c:pt idx="6606">
                  <c:v>6608</c:v>
                </c:pt>
                <c:pt idx="6607">
                  <c:v>6609</c:v>
                </c:pt>
                <c:pt idx="6608">
                  <c:v>6610</c:v>
                </c:pt>
                <c:pt idx="6609">
                  <c:v>6611</c:v>
                </c:pt>
                <c:pt idx="6610">
                  <c:v>6612</c:v>
                </c:pt>
                <c:pt idx="6611">
                  <c:v>6613</c:v>
                </c:pt>
                <c:pt idx="6612">
                  <c:v>6614</c:v>
                </c:pt>
                <c:pt idx="6613">
                  <c:v>6615</c:v>
                </c:pt>
                <c:pt idx="6614">
                  <c:v>6616</c:v>
                </c:pt>
                <c:pt idx="6615">
                  <c:v>6617</c:v>
                </c:pt>
                <c:pt idx="6616">
                  <c:v>6618</c:v>
                </c:pt>
                <c:pt idx="6617">
                  <c:v>6619</c:v>
                </c:pt>
                <c:pt idx="6618">
                  <c:v>6620</c:v>
                </c:pt>
                <c:pt idx="6619">
                  <c:v>6621</c:v>
                </c:pt>
                <c:pt idx="6620">
                  <c:v>6622</c:v>
                </c:pt>
                <c:pt idx="6621">
                  <c:v>6623</c:v>
                </c:pt>
                <c:pt idx="6622">
                  <c:v>6624</c:v>
                </c:pt>
                <c:pt idx="6623">
                  <c:v>6625</c:v>
                </c:pt>
                <c:pt idx="6624">
                  <c:v>6626</c:v>
                </c:pt>
                <c:pt idx="6625">
                  <c:v>6627</c:v>
                </c:pt>
                <c:pt idx="6626">
                  <c:v>6628</c:v>
                </c:pt>
                <c:pt idx="6627">
                  <c:v>6629</c:v>
                </c:pt>
                <c:pt idx="6628">
                  <c:v>6630</c:v>
                </c:pt>
                <c:pt idx="6629">
                  <c:v>6631</c:v>
                </c:pt>
                <c:pt idx="6630">
                  <c:v>6632</c:v>
                </c:pt>
                <c:pt idx="6631">
                  <c:v>6633</c:v>
                </c:pt>
                <c:pt idx="6632">
                  <c:v>6634</c:v>
                </c:pt>
                <c:pt idx="6633">
                  <c:v>6635</c:v>
                </c:pt>
                <c:pt idx="6634">
                  <c:v>6636</c:v>
                </c:pt>
                <c:pt idx="6635">
                  <c:v>6637</c:v>
                </c:pt>
                <c:pt idx="6636">
                  <c:v>6638</c:v>
                </c:pt>
                <c:pt idx="6637">
                  <c:v>6639</c:v>
                </c:pt>
                <c:pt idx="6638">
                  <c:v>6640</c:v>
                </c:pt>
                <c:pt idx="6639">
                  <c:v>6641</c:v>
                </c:pt>
                <c:pt idx="6640">
                  <c:v>6642</c:v>
                </c:pt>
                <c:pt idx="6641">
                  <c:v>6643</c:v>
                </c:pt>
                <c:pt idx="6642">
                  <c:v>6644</c:v>
                </c:pt>
                <c:pt idx="6643">
                  <c:v>6645</c:v>
                </c:pt>
                <c:pt idx="6644">
                  <c:v>6646</c:v>
                </c:pt>
                <c:pt idx="6645">
                  <c:v>6647</c:v>
                </c:pt>
                <c:pt idx="6646">
                  <c:v>6648</c:v>
                </c:pt>
                <c:pt idx="6647">
                  <c:v>6649</c:v>
                </c:pt>
                <c:pt idx="6648">
                  <c:v>6650</c:v>
                </c:pt>
                <c:pt idx="6649">
                  <c:v>6651</c:v>
                </c:pt>
                <c:pt idx="6650">
                  <c:v>6652</c:v>
                </c:pt>
                <c:pt idx="6651">
                  <c:v>6653</c:v>
                </c:pt>
                <c:pt idx="6652">
                  <c:v>6654</c:v>
                </c:pt>
                <c:pt idx="6653">
                  <c:v>6655</c:v>
                </c:pt>
                <c:pt idx="6654">
                  <c:v>6656</c:v>
                </c:pt>
                <c:pt idx="6655">
                  <c:v>6657</c:v>
                </c:pt>
                <c:pt idx="6656">
                  <c:v>6658</c:v>
                </c:pt>
                <c:pt idx="6657">
                  <c:v>6659</c:v>
                </c:pt>
                <c:pt idx="6658">
                  <c:v>6660</c:v>
                </c:pt>
                <c:pt idx="6659">
                  <c:v>6661</c:v>
                </c:pt>
                <c:pt idx="6660">
                  <c:v>6662</c:v>
                </c:pt>
                <c:pt idx="6661">
                  <c:v>6663</c:v>
                </c:pt>
                <c:pt idx="6662">
                  <c:v>6664</c:v>
                </c:pt>
                <c:pt idx="6663">
                  <c:v>6665</c:v>
                </c:pt>
                <c:pt idx="6664">
                  <c:v>6666</c:v>
                </c:pt>
                <c:pt idx="6665">
                  <c:v>6667</c:v>
                </c:pt>
                <c:pt idx="6666">
                  <c:v>6668</c:v>
                </c:pt>
                <c:pt idx="6667">
                  <c:v>6669</c:v>
                </c:pt>
                <c:pt idx="6668">
                  <c:v>6670</c:v>
                </c:pt>
                <c:pt idx="6669">
                  <c:v>6671</c:v>
                </c:pt>
                <c:pt idx="6670">
                  <c:v>6672</c:v>
                </c:pt>
                <c:pt idx="6671">
                  <c:v>6673</c:v>
                </c:pt>
                <c:pt idx="6672">
                  <c:v>6674</c:v>
                </c:pt>
                <c:pt idx="6673">
                  <c:v>6675</c:v>
                </c:pt>
                <c:pt idx="6674">
                  <c:v>6676</c:v>
                </c:pt>
                <c:pt idx="6675">
                  <c:v>6677</c:v>
                </c:pt>
                <c:pt idx="6676">
                  <c:v>6678</c:v>
                </c:pt>
                <c:pt idx="6677">
                  <c:v>6679</c:v>
                </c:pt>
                <c:pt idx="6678">
                  <c:v>6680</c:v>
                </c:pt>
                <c:pt idx="6679">
                  <c:v>6681</c:v>
                </c:pt>
                <c:pt idx="6680">
                  <c:v>6682</c:v>
                </c:pt>
                <c:pt idx="6681">
                  <c:v>6683</c:v>
                </c:pt>
                <c:pt idx="6682">
                  <c:v>6684</c:v>
                </c:pt>
                <c:pt idx="6683">
                  <c:v>6685</c:v>
                </c:pt>
                <c:pt idx="6684">
                  <c:v>6686</c:v>
                </c:pt>
                <c:pt idx="6685">
                  <c:v>6687</c:v>
                </c:pt>
                <c:pt idx="6686">
                  <c:v>6688</c:v>
                </c:pt>
                <c:pt idx="6687">
                  <c:v>6689</c:v>
                </c:pt>
                <c:pt idx="6688">
                  <c:v>6690</c:v>
                </c:pt>
                <c:pt idx="6689">
                  <c:v>6691</c:v>
                </c:pt>
                <c:pt idx="6690">
                  <c:v>6692</c:v>
                </c:pt>
                <c:pt idx="6691">
                  <c:v>6693</c:v>
                </c:pt>
                <c:pt idx="6692">
                  <c:v>6694</c:v>
                </c:pt>
                <c:pt idx="6693">
                  <c:v>6695</c:v>
                </c:pt>
                <c:pt idx="6694">
                  <c:v>6696</c:v>
                </c:pt>
                <c:pt idx="6695">
                  <c:v>6697</c:v>
                </c:pt>
                <c:pt idx="6696">
                  <c:v>6698</c:v>
                </c:pt>
                <c:pt idx="6697">
                  <c:v>6699</c:v>
                </c:pt>
                <c:pt idx="6698">
                  <c:v>6700</c:v>
                </c:pt>
                <c:pt idx="6699">
                  <c:v>6701</c:v>
                </c:pt>
                <c:pt idx="6700">
                  <c:v>6702</c:v>
                </c:pt>
                <c:pt idx="6701">
                  <c:v>6703</c:v>
                </c:pt>
                <c:pt idx="6702">
                  <c:v>6704</c:v>
                </c:pt>
                <c:pt idx="6703">
                  <c:v>6705</c:v>
                </c:pt>
                <c:pt idx="6704">
                  <c:v>6706</c:v>
                </c:pt>
                <c:pt idx="6705">
                  <c:v>6707</c:v>
                </c:pt>
                <c:pt idx="6706">
                  <c:v>6708</c:v>
                </c:pt>
                <c:pt idx="6707">
                  <c:v>6709</c:v>
                </c:pt>
                <c:pt idx="6708">
                  <c:v>6710</c:v>
                </c:pt>
                <c:pt idx="6709">
                  <c:v>6711</c:v>
                </c:pt>
                <c:pt idx="6710">
                  <c:v>6712</c:v>
                </c:pt>
                <c:pt idx="6711">
                  <c:v>6713</c:v>
                </c:pt>
                <c:pt idx="6712">
                  <c:v>6714</c:v>
                </c:pt>
                <c:pt idx="6713">
                  <c:v>6715</c:v>
                </c:pt>
                <c:pt idx="6714">
                  <c:v>6716</c:v>
                </c:pt>
                <c:pt idx="6715">
                  <c:v>6717</c:v>
                </c:pt>
                <c:pt idx="6716">
                  <c:v>6718</c:v>
                </c:pt>
                <c:pt idx="6717">
                  <c:v>6719</c:v>
                </c:pt>
                <c:pt idx="6718">
                  <c:v>6720</c:v>
                </c:pt>
                <c:pt idx="6719">
                  <c:v>6721</c:v>
                </c:pt>
                <c:pt idx="6720">
                  <c:v>6722</c:v>
                </c:pt>
                <c:pt idx="6721">
                  <c:v>6723</c:v>
                </c:pt>
                <c:pt idx="6722">
                  <c:v>6724</c:v>
                </c:pt>
                <c:pt idx="6723">
                  <c:v>6725</c:v>
                </c:pt>
                <c:pt idx="6724">
                  <c:v>6726</c:v>
                </c:pt>
                <c:pt idx="6725">
                  <c:v>6727</c:v>
                </c:pt>
                <c:pt idx="6726">
                  <c:v>6728</c:v>
                </c:pt>
                <c:pt idx="6727">
                  <c:v>6729</c:v>
                </c:pt>
                <c:pt idx="6728">
                  <c:v>6730</c:v>
                </c:pt>
                <c:pt idx="6729">
                  <c:v>6731</c:v>
                </c:pt>
                <c:pt idx="6730">
                  <c:v>6732</c:v>
                </c:pt>
                <c:pt idx="6731">
                  <c:v>6733</c:v>
                </c:pt>
                <c:pt idx="6732">
                  <c:v>6734</c:v>
                </c:pt>
                <c:pt idx="6733">
                  <c:v>6735</c:v>
                </c:pt>
                <c:pt idx="6734">
                  <c:v>6736</c:v>
                </c:pt>
                <c:pt idx="6735">
                  <c:v>6737</c:v>
                </c:pt>
                <c:pt idx="6736">
                  <c:v>6738</c:v>
                </c:pt>
                <c:pt idx="6737">
                  <c:v>6739</c:v>
                </c:pt>
                <c:pt idx="6738">
                  <c:v>6740</c:v>
                </c:pt>
                <c:pt idx="6739">
                  <c:v>6741</c:v>
                </c:pt>
                <c:pt idx="6740">
                  <c:v>6742</c:v>
                </c:pt>
                <c:pt idx="6741">
                  <c:v>6743</c:v>
                </c:pt>
                <c:pt idx="6742">
                  <c:v>6744</c:v>
                </c:pt>
                <c:pt idx="6743">
                  <c:v>6745</c:v>
                </c:pt>
                <c:pt idx="6744">
                  <c:v>6746</c:v>
                </c:pt>
                <c:pt idx="6745">
                  <c:v>6747</c:v>
                </c:pt>
                <c:pt idx="6746">
                  <c:v>6748</c:v>
                </c:pt>
                <c:pt idx="6747">
                  <c:v>6749</c:v>
                </c:pt>
                <c:pt idx="6748">
                  <c:v>6750</c:v>
                </c:pt>
                <c:pt idx="6749">
                  <c:v>6751</c:v>
                </c:pt>
                <c:pt idx="6750">
                  <c:v>6752</c:v>
                </c:pt>
                <c:pt idx="6751">
                  <c:v>6753</c:v>
                </c:pt>
                <c:pt idx="6752">
                  <c:v>6754</c:v>
                </c:pt>
                <c:pt idx="6753">
                  <c:v>6755</c:v>
                </c:pt>
                <c:pt idx="6754">
                  <c:v>6756</c:v>
                </c:pt>
                <c:pt idx="6755">
                  <c:v>6757</c:v>
                </c:pt>
                <c:pt idx="6756">
                  <c:v>6758</c:v>
                </c:pt>
                <c:pt idx="6757">
                  <c:v>6759</c:v>
                </c:pt>
                <c:pt idx="6758">
                  <c:v>6760</c:v>
                </c:pt>
                <c:pt idx="6759">
                  <c:v>6761</c:v>
                </c:pt>
                <c:pt idx="6760">
                  <c:v>6762</c:v>
                </c:pt>
                <c:pt idx="6761">
                  <c:v>6763</c:v>
                </c:pt>
                <c:pt idx="6762">
                  <c:v>6764</c:v>
                </c:pt>
                <c:pt idx="6763">
                  <c:v>6765</c:v>
                </c:pt>
                <c:pt idx="6764">
                  <c:v>6766</c:v>
                </c:pt>
                <c:pt idx="6765">
                  <c:v>6767</c:v>
                </c:pt>
                <c:pt idx="6766">
                  <c:v>6768</c:v>
                </c:pt>
                <c:pt idx="6767">
                  <c:v>6769</c:v>
                </c:pt>
                <c:pt idx="6768">
                  <c:v>6770</c:v>
                </c:pt>
                <c:pt idx="6769">
                  <c:v>6771</c:v>
                </c:pt>
                <c:pt idx="6770">
                  <c:v>6772</c:v>
                </c:pt>
                <c:pt idx="6771">
                  <c:v>6773</c:v>
                </c:pt>
                <c:pt idx="6772">
                  <c:v>6774</c:v>
                </c:pt>
                <c:pt idx="6773">
                  <c:v>6775</c:v>
                </c:pt>
                <c:pt idx="6774">
                  <c:v>6776</c:v>
                </c:pt>
                <c:pt idx="6775">
                  <c:v>6777</c:v>
                </c:pt>
                <c:pt idx="6776">
                  <c:v>6778</c:v>
                </c:pt>
                <c:pt idx="6777">
                  <c:v>6779</c:v>
                </c:pt>
                <c:pt idx="6778">
                  <c:v>6780</c:v>
                </c:pt>
                <c:pt idx="6779">
                  <c:v>6781</c:v>
                </c:pt>
                <c:pt idx="6780">
                  <c:v>6782</c:v>
                </c:pt>
                <c:pt idx="6781">
                  <c:v>6783</c:v>
                </c:pt>
                <c:pt idx="6782">
                  <c:v>6784</c:v>
                </c:pt>
                <c:pt idx="6783">
                  <c:v>6785</c:v>
                </c:pt>
                <c:pt idx="6784">
                  <c:v>6786</c:v>
                </c:pt>
                <c:pt idx="6785">
                  <c:v>6787</c:v>
                </c:pt>
                <c:pt idx="6786">
                  <c:v>6788</c:v>
                </c:pt>
                <c:pt idx="6787">
                  <c:v>6789</c:v>
                </c:pt>
                <c:pt idx="6788">
                  <c:v>6790</c:v>
                </c:pt>
                <c:pt idx="6789">
                  <c:v>6791</c:v>
                </c:pt>
                <c:pt idx="6790">
                  <c:v>6792</c:v>
                </c:pt>
                <c:pt idx="6791">
                  <c:v>6793</c:v>
                </c:pt>
                <c:pt idx="6792">
                  <c:v>6794</c:v>
                </c:pt>
                <c:pt idx="6793">
                  <c:v>6795</c:v>
                </c:pt>
                <c:pt idx="6794">
                  <c:v>6796</c:v>
                </c:pt>
                <c:pt idx="6795">
                  <c:v>6797</c:v>
                </c:pt>
                <c:pt idx="6796">
                  <c:v>6798</c:v>
                </c:pt>
                <c:pt idx="6797">
                  <c:v>6799</c:v>
                </c:pt>
                <c:pt idx="6798">
                  <c:v>6800</c:v>
                </c:pt>
                <c:pt idx="6799">
                  <c:v>6801</c:v>
                </c:pt>
                <c:pt idx="6800">
                  <c:v>6802</c:v>
                </c:pt>
                <c:pt idx="6801">
                  <c:v>6803</c:v>
                </c:pt>
                <c:pt idx="6802">
                  <c:v>6804</c:v>
                </c:pt>
                <c:pt idx="6803">
                  <c:v>6805</c:v>
                </c:pt>
                <c:pt idx="6804">
                  <c:v>6806</c:v>
                </c:pt>
                <c:pt idx="6805">
                  <c:v>6807</c:v>
                </c:pt>
                <c:pt idx="6806">
                  <c:v>6808</c:v>
                </c:pt>
                <c:pt idx="6807">
                  <c:v>6809</c:v>
                </c:pt>
                <c:pt idx="6808">
                  <c:v>6810</c:v>
                </c:pt>
                <c:pt idx="6809">
                  <c:v>6811</c:v>
                </c:pt>
                <c:pt idx="6810">
                  <c:v>6812</c:v>
                </c:pt>
                <c:pt idx="6811">
                  <c:v>6813</c:v>
                </c:pt>
                <c:pt idx="6812">
                  <c:v>6814</c:v>
                </c:pt>
                <c:pt idx="6813">
                  <c:v>6815</c:v>
                </c:pt>
                <c:pt idx="6814">
                  <c:v>6816</c:v>
                </c:pt>
                <c:pt idx="6815">
                  <c:v>6817</c:v>
                </c:pt>
                <c:pt idx="6816">
                  <c:v>6818</c:v>
                </c:pt>
                <c:pt idx="6817">
                  <c:v>6819</c:v>
                </c:pt>
                <c:pt idx="6818">
                  <c:v>6820</c:v>
                </c:pt>
                <c:pt idx="6819">
                  <c:v>6821</c:v>
                </c:pt>
                <c:pt idx="6820">
                  <c:v>6822</c:v>
                </c:pt>
                <c:pt idx="6821">
                  <c:v>6823</c:v>
                </c:pt>
                <c:pt idx="6822">
                  <c:v>6824</c:v>
                </c:pt>
                <c:pt idx="6823">
                  <c:v>6825</c:v>
                </c:pt>
                <c:pt idx="6824">
                  <c:v>6826</c:v>
                </c:pt>
                <c:pt idx="6825">
                  <c:v>6827</c:v>
                </c:pt>
                <c:pt idx="6826">
                  <c:v>6828</c:v>
                </c:pt>
                <c:pt idx="6827">
                  <c:v>6829</c:v>
                </c:pt>
                <c:pt idx="6828">
                  <c:v>6830</c:v>
                </c:pt>
                <c:pt idx="6829">
                  <c:v>6831</c:v>
                </c:pt>
                <c:pt idx="6830">
                  <c:v>6832</c:v>
                </c:pt>
                <c:pt idx="6831">
                  <c:v>6833</c:v>
                </c:pt>
                <c:pt idx="6832">
                  <c:v>6834</c:v>
                </c:pt>
                <c:pt idx="6833">
                  <c:v>6835</c:v>
                </c:pt>
                <c:pt idx="6834">
                  <c:v>6836</c:v>
                </c:pt>
                <c:pt idx="6835">
                  <c:v>6837</c:v>
                </c:pt>
                <c:pt idx="6836">
                  <c:v>6838</c:v>
                </c:pt>
                <c:pt idx="6837">
                  <c:v>6839</c:v>
                </c:pt>
                <c:pt idx="6838">
                  <c:v>6840</c:v>
                </c:pt>
                <c:pt idx="6839">
                  <c:v>6841</c:v>
                </c:pt>
                <c:pt idx="6840">
                  <c:v>6842</c:v>
                </c:pt>
                <c:pt idx="6841">
                  <c:v>6843</c:v>
                </c:pt>
                <c:pt idx="6842">
                  <c:v>6844</c:v>
                </c:pt>
                <c:pt idx="6843">
                  <c:v>6845</c:v>
                </c:pt>
                <c:pt idx="6844">
                  <c:v>6846</c:v>
                </c:pt>
                <c:pt idx="6845">
                  <c:v>6847</c:v>
                </c:pt>
                <c:pt idx="6846">
                  <c:v>6848</c:v>
                </c:pt>
                <c:pt idx="6847">
                  <c:v>6849</c:v>
                </c:pt>
                <c:pt idx="6848">
                  <c:v>6850</c:v>
                </c:pt>
                <c:pt idx="6849">
                  <c:v>6851</c:v>
                </c:pt>
                <c:pt idx="6850">
                  <c:v>6852</c:v>
                </c:pt>
                <c:pt idx="6851">
                  <c:v>6853</c:v>
                </c:pt>
                <c:pt idx="6852">
                  <c:v>6854</c:v>
                </c:pt>
                <c:pt idx="6853">
                  <c:v>6855</c:v>
                </c:pt>
                <c:pt idx="6854">
                  <c:v>6856</c:v>
                </c:pt>
                <c:pt idx="6855">
                  <c:v>6857</c:v>
                </c:pt>
                <c:pt idx="6856">
                  <c:v>6858</c:v>
                </c:pt>
                <c:pt idx="6857">
                  <c:v>6859</c:v>
                </c:pt>
                <c:pt idx="6858">
                  <c:v>6860</c:v>
                </c:pt>
                <c:pt idx="6859">
                  <c:v>6861</c:v>
                </c:pt>
                <c:pt idx="6860">
                  <c:v>6862</c:v>
                </c:pt>
                <c:pt idx="6861">
                  <c:v>6863</c:v>
                </c:pt>
                <c:pt idx="6862">
                  <c:v>6864</c:v>
                </c:pt>
                <c:pt idx="6863">
                  <c:v>6865</c:v>
                </c:pt>
                <c:pt idx="6864">
                  <c:v>6866</c:v>
                </c:pt>
                <c:pt idx="6865">
                  <c:v>6867</c:v>
                </c:pt>
                <c:pt idx="6866">
                  <c:v>6868</c:v>
                </c:pt>
                <c:pt idx="6867">
                  <c:v>6869</c:v>
                </c:pt>
                <c:pt idx="6868">
                  <c:v>6870</c:v>
                </c:pt>
                <c:pt idx="6869">
                  <c:v>6871</c:v>
                </c:pt>
                <c:pt idx="6870">
                  <c:v>6872</c:v>
                </c:pt>
                <c:pt idx="6871">
                  <c:v>6873</c:v>
                </c:pt>
                <c:pt idx="6872">
                  <c:v>6874</c:v>
                </c:pt>
                <c:pt idx="6873">
                  <c:v>6875</c:v>
                </c:pt>
                <c:pt idx="6874">
                  <c:v>6876</c:v>
                </c:pt>
                <c:pt idx="6875">
                  <c:v>6877</c:v>
                </c:pt>
                <c:pt idx="6876">
                  <c:v>6878</c:v>
                </c:pt>
                <c:pt idx="6877">
                  <c:v>6879</c:v>
                </c:pt>
                <c:pt idx="6878">
                  <c:v>6880</c:v>
                </c:pt>
                <c:pt idx="6879">
                  <c:v>6881</c:v>
                </c:pt>
                <c:pt idx="6880">
                  <c:v>6882</c:v>
                </c:pt>
                <c:pt idx="6881">
                  <c:v>6883</c:v>
                </c:pt>
                <c:pt idx="6882">
                  <c:v>6884</c:v>
                </c:pt>
                <c:pt idx="6883">
                  <c:v>6885</c:v>
                </c:pt>
                <c:pt idx="6884">
                  <c:v>6886</c:v>
                </c:pt>
                <c:pt idx="6885">
                  <c:v>6887</c:v>
                </c:pt>
                <c:pt idx="6886">
                  <c:v>6888</c:v>
                </c:pt>
                <c:pt idx="6887">
                  <c:v>6889</c:v>
                </c:pt>
                <c:pt idx="6888">
                  <c:v>6890</c:v>
                </c:pt>
                <c:pt idx="6889">
                  <c:v>6891</c:v>
                </c:pt>
                <c:pt idx="6890">
                  <c:v>6892</c:v>
                </c:pt>
                <c:pt idx="6891">
                  <c:v>6893</c:v>
                </c:pt>
                <c:pt idx="6892">
                  <c:v>6894</c:v>
                </c:pt>
                <c:pt idx="6893">
                  <c:v>6895</c:v>
                </c:pt>
                <c:pt idx="6894">
                  <c:v>6896</c:v>
                </c:pt>
                <c:pt idx="6895">
                  <c:v>6897</c:v>
                </c:pt>
                <c:pt idx="6896">
                  <c:v>6898</c:v>
                </c:pt>
                <c:pt idx="6897">
                  <c:v>6899</c:v>
                </c:pt>
                <c:pt idx="6898">
                  <c:v>6900</c:v>
                </c:pt>
                <c:pt idx="6899">
                  <c:v>6901</c:v>
                </c:pt>
                <c:pt idx="6900">
                  <c:v>6902</c:v>
                </c:pt>
                <c:pt idx="6901">
                  <c:v>6903</c:v>
                </c:pt>
                <c:pt idx="6902">
                  <c:v>6904</c:v>
                </c:pt>
                <c:pt idx="6903">
                  <c:v>6905</c:v>
                </c:pt>
                <c:pt idx="6904">
                  <c:v>6906</c:v>
                </c:pt>
                <c:pt idx="6905">
                  <c:v>6907</c:v>
                </c:pt>
                <c:pt idx="6906">
                  <c:v>6908</c:v>
                </c:pt>
                <c:pt idx="6907">
                  <c:v>6909</c:v>
                </c:pt>
                <c:pt idx="6908">
                  <c:v>6910</c:v>
                </c:pt>
                <c:pt idx="6909">
                  <c:v>6911</c:v>
                </c:pt>
                <c:pt idx="6910">
                  <c:v>6912</c:v>
                </c:pt>
                <c:pt idx="6911">
                  <c:v>6913</c:v>
                </c:pt>
                <c:pt idx="6912">
                  <c:v>6914</c:v>
                </c:pt>
                <c:pt idx="6913">
                  <c:v>6915</c:v>
                </c:pt>
                <c:pt idx="6914">
                  <c:v>6916</c:v>
                </c:pt>
                <c:pt idx="6915">
                  <c:v>6917</c:v>
                </c:pt>
                <c:pt idx="6916">
                  <c:v>6918</c:v>
                </c:pt>
                <c:pt idx="6917">
                  <c:v>6919</c:v>
                </c:pt>
                <c:pt idx="6918">
                  <c:v>6920</c:v>
                </c:pt>
                <c:pt idx="6919">
                  <c:v>6921</c:v>
                </c:pt>
                <c:pt idx="6920">
                  <c:v>6922</c:v>
                </c:pt>
                <c:pt idx="6921">
                  <c:v>6923</c:v>
                </c:pt>
                <c:pt idx="6922">
                  <c:v>6924</c:v>
                </c:pt>
                <c:pt idx="6923">
                  <c:v>6925</c:v>
                </c:pt>
                <c:pt idx="6924">
                  <c:v>6926</c:v>
                </c:pt>
                <c:pt idx="6925">
                  <c:v>6927</c:v>
                </c:pt>
                <c:pt idx="6926">
                  <c:v>6928</c:v>
                </c:pt>
                <c:pt idx="6927">
                  <c:v>6929</c:v>
                </c:pt>
                <c:pt idx="6928">
                  <c:v>6930</c:v>
                </c:pt>
                <c:pt idx="6929">
                  <c:v>6931</c:v>
                </c:pt>
                <c:pt idx="6930">
                  <c:v>6932</c:v>
                </c:pt>
                <c:pt idx="6931">
                  <c:v>6933</c:v>
                </c:pt>
                <c:pt idx="6932">
                  <c:v>6934</c:v>
                </c:pt>
                <c:pt idx="6933">
                  <c:v>6935</c:v>
                </c:pt>
                <c:pt idx="6934">
                  <c:v>6936</c:v>
                </c:pt>
                <c:pt idx="6935">
                  <c:v>6937</c:v>
                </c:pt>
                <c:pt idx="6936">
                  <c:v>6938</c:v>
                </c:pt>
                <c:pt idx="6937">
                  <c:v>6939</c:v>
                </c:pt>
                <c:pt idx="6938">
                  <c:v>6940</c:v>
                </c:pt>
                <c:pt idx="6939">
                  <c:v>6941</c:v>
                </c:pt>
                <c:pt idx="6940">
                  <c:v>6942</c:v>
                </c:pt>
                <c:pt idx="6941">
                  <c:v>6943</c:v>
                </c:pt>
                <c:pt idx="6942">
                  <c:v>6944</c:v>
                </c:pt>
                <c:pt idx="6943">
                  <c:v>6945</c:v>
                </c:pt>
                <c:pt idx="6944">
                  <c:v>6946</c:v>
                </c:pt>
                <c:pt idx="6945">
                  <c:v>6947</c:v>
                </c:pt>
                <c:pt idx="6946">
                  <c:v>6948</c:v>
                </c:pt>
                <c:pt idx="6947">
                  <c:v>6949</c:v>
                </c:pt>
                <c:pt idx="6948">
                  <c:v>6950</c:v>
                </c:pt>
                <c:pt idx="6949">
                  <c:v>6951</c:v>
                </c:pt>
                <c:pt idx="6950">
                  <c:v>6952</c:v>
                </c:pt>
                <c:pt idx="6951">
                  <c:v>6953</c:v>
                </c:pt>
                <c:pt idx="6952">
                  <c:v>6954</c:v>
                </c:pt>
                <c:pt idx="6953">
                  <c:v>6955</c:v>
                </c:pt>
                <c:pt idx="6954">
                  <c:v>6956</c:v>
                </c:pt>
                <c:pt idx="6955">
                  <c:v>6957</c:v>
                </c:pt>
                <c:pt idx="6956">
                  <c:v>6958</c:v>
                </c:pt>
                <c:pt idx="6957">
                  <c:v>6959</c:v>
                </c:pt>
                <c:pt idx="6958">
                  <c:v>6960</c:v>
                </c:pt>
                <c:pt idx="6959">
                  <c:v>6961</c:v>
                </c:pt>
                <c:pt idx="6960">
                  <c:v>6962</c:v>
                </c:pt>
                <c:pt idx="6961">
                  <c:v>6963</c:v>
                </c:pt>
                <c:pt idx="6962">
                  <c:v>6964</c:v>
                </c:pt>
                <c:pt idx="6963">
                  <c:v>6965</c:v>
                </c:pt>
                <c:pt idx="6964">
                  <c:v>6966</c:v>
                </c:pt>
                <c:pt idx="6965">
                  <c:v>6967</c:v>
                </c:pt>
                <c:pt idx="6966">
                  <c:v>6968</c:v>
                </c:pt>
                <c:pt idx="6967">
                  <c:v>6969</c:v>
                </c:pt>
                <c:pt idx="6968">
                  <c:v>6970</c:v>
                </c:pt>
                <c:pt idx="6969">
                  <c:v>6971</c:v>
                </c:pt>
                <c:pt idx="6970">
                  <c:v>6972</c:v>
                </c:pt>
                <c:pt idx="6971">
                  <c:v>6973</c:v>
                </c:pt>
                <c:pt idx="6972">
                  <c:v>6974</c:v>
                </c:pt>
                <c:pt idx="6973">
                  <c:v>6975</c:v>
                </c:pt>
                <c:pt idx="6974">
                  <c:v>6976</c:v>
                </c:pt>
                <c:pt idx="6975">
                  <c:v>6977</c:v>
                </c:pt>
                <c:pt idx="6976">
                  <c:v>6978</c:v>
                </c:pt>
                <c:pt idx="6977">
                  <c:v>6979</c:v>
                </c:pt>
                <c:pt idx="6978">
                  <c:v>6980</c:v>
                </c:pt>
                <c:pt idx="6979">
                  <c:v>6981</c:v>
                </c:pt>
                <c:pt idx="6980">
                  <c:v>6982</c:v>
                </c:pt>
                <c:pt idx="6981">
                  <c:v>6983</c:v>
                </c:pt>
                <c:pt idx="6982">
                  <c:v>6984</c:v>
                </c:pt>
                <c:pt idx="6983">
                  <c:v>6985</c:v>
                </c:pt>
                <c:pt idx="6984">
                  <c:v>6986</c:v>
                </c:pt>
                <c:pt idx="6985">
                  <c:v>6987</c:v>
                </c:pt>
                <c:pt idx="6986">
                  <c:v>6988</c:v>
                </c:pt>
                <c:pt idx="6987">
                  <c:v>6989</c:v>
                </c:pt>
                <c:pt idx="6988">
                  <c:v>6990</c:v>
                </c:pt>
                <c:pt idx="6989">
                  <c:v>6991</c:v>
                </c:pt>
                <c:pt idx="6990">
                  <c:v>6992</c:v>
                </c:pt>
                <c:pt idx="6991">
                  <c:v>6993</c:v>
                </c:pt>
                <c:pt idx="6992">
                  <c:v>6994</c:v>
                </c:pt>
                <c:pt idx="6993">
                  <c:v>6995</c:v>
                </c:pt>
                <c:pt idx="6994">
                  <c:v>6996</c:v>
                </c:pt>
                <c:pt idx="6995">
                  <c:v>6997</c:v>
                </c:pt>
                <c:pt idx="6996">
                  <c:v>6998</c:v>
                </c:pt>
                <c:pt idx="6997">
                  <c:v>6999</c:v>
                </c:pt>
                <c:pt idx="6998">
                  <c:v>7000</c:v>
                </c:pt>
                <c:pt idx="6999">
                  <c:v>7001</c:v>
                </c:pt>
                <c:pt idx="7000">
                  <c:v>7002</c:v>
                </c:pt>
                <c:pt idx="7001">
                  <c:v>7003</c:v>
                </c:pt>
                <c:pt idx="7002">
                  <c:v>7004</c:v>
                </c:pt>
                <c:pt idx="7003">
                  <c:v>7005</c:v>
                </c:pt>
                <c:pt idx="7004">
                  <c:v>7006</c:v>
                </c:pt>
                <c:pt idx="7005">
                  <c:v>7007</c:v>
                </c:pt>
                <c:pt idx="7006">
                  <c:v>7008</c:v>
                </c:pt>
                <c:pt idx="7007">
                  <c:v>7009</c:v>
                </c:pt>
                <c:pt idx="7008">
                  <c:v>7010</c:v>
                </c:pt>
                <c:pt idx="7009">
                  <c:v>7011</c:v>
                </c:pt>
                <c:pt idx="7010">
                  <c:v>7012</c:v>
                </c:pt>
                <c:pt idx="7011">
                  <c:v>7013</c:v>
                </c:pt>
                <c:pt idx="7012">
                  <c:v>7014</c:v>
                </c:pt>
                <c:pt idx="7013">
                  <c:v>7015</c:v>
                </c:pt>
                <c:pt idx="7014">
                  <c:v>7016</c:v>
                </c:pt>
                <c:pt idx="7015">
                  <c:v>7017</c:v>
                </c:pt>
                <c:pt idx="7016">
                  <c:v>7018</c:v>
                </c:pt>
                <c:pt idx="7017">
                  <c:v>7019</c:v>
                </c:pt>
                <c:pt idx="7018">
                  <c:v>7020</c:v>
                </c:pt>
                <c:pt idx="7019">
                  <c:v>7021</c:v>
                </c:pt>
                <c:pt idx="7020">
                  <c:v>7022</c:v>
                </c:pt>
                <c:pt idx="7021">
                  <c:v>7023</c:v>
                </c:pt>
                <c:pt idx="7022">
                  <c:v>7024</c:v>
                </c:pt>
                <c:pt idx="7023">
                  <c:v>7025</c:v>
                </c:pt>
                <c:pt idx="7024">
                  <c:v>7026</c:v>
                </c:pt>
                <c:pt idx="7025">
                  <c:v>7027</c:v>
                </c:pt>
                <c:pt idx="7026">
                  <c:v>7028</c:v>
                </c:pt>
                <c:pt idx="7027">
                  <c:v>7029</c:v>
                </c:pt>
                <c:pt idx="7028">
                  <c:v>7030</c:v>
                </c:pt>
                <c:pt idx="7029">
                  <c:v>7031</c:v>
                </c:pt>
                <c:pt idx="7030">
                  <c:v>7032</c:v>
                </c:pt>
                <c:pt idx="7031">
                  <c:v>7033</c:v>
                </c:pt>
                <c:pt idx="7032">
                  <c:v>7034</c:v>
                </c:pt>
                <c:pt idx="7033">
                  <c:v>7035</c:v>
                </c:pt>
                <c:pt idx="7034">
                  <c:v>7036</c:v>
                </c:pt>
                <c:pt idx="7035">
                  <c:v>7037</c:v>
                </c:pt>
                <c:pt idx="7036">
                  <c:v>7038</c:v>
                </c:pt>
                <c:pt idx="7037">
                  <c:v>7039</c:v>
                </c:pt>
                <c:pt idx="7038">
                  <c:v>7040</c:v>
                </c:pt>
                <c:pt idx="7039">
                  <c:v>7041</c:v>
                </c:pt>
                <c:pt idx="7040">
                  <c:v>7042</c:v>
                </c:pt>
                <c:pt idx="7041">
                  <c:v>7043</c:v>
                </c:pt>
                <c:pt idx="7042">
                  <c:v>7044</c:v>
                </c:pt>
                <c:pt idx="7043">
                  <c:v>7045</c:v>
                </c:pt>
                <c:pt idx="7044">
                  <c:v>7046</c:v>
                </c:pt>
                <c:pt idx="7045">
                  <c:v>7047</c:v>
                </c:pt>
                <c:pt idx="7046">
                  <c:v>7048</c:v>
                </c:pt>
                <c:pt idx="7047">
                  <c:v>7049</c:v>
                </c:pt>
                <c:pt idx="7048">
                  <c:v>7050</c:v>
                </c:pt>
                <c:pt idx="7049">
                  <c:v>7051</c:v>
                </c:pt>
                <c:pt idx="7050">
                  <c:v>7052</c:v>
                </c:pt>
                <c:pt idx="7051">
                  <c:v>7053</c:v>
                </c:pt>
                <c:pt idx="7052">
                  <c:v>7054</c:v>
                </c:pt>
                <c:pt idx="7053">
                  <c:v>7055</c:v>
                </c:pt>
                <c:pt idx="7054">
                  <c:v>7056</c:v>
                </c:pt>
                <c:pt idx="7055">
                  <c:v>7057</c:v>
                </c:pt>
                <c:pt idx="7056">
                  <c:v>7058</c:v>
                </c:pt>
                <c:pt idx="7057">
                  <c:v>7059</c:v>
                </c:pt>
                <c:pt idx="7058">
                  <c:v>7060</c:v>
                </c:pt>
                <c:pt idx="7059">
                  <c:v>7061</c:v>
                </c:pt>
                <c:pt idx="7060">
                  <c:v>7062</c:v>
                </c:pt>
                <c:pt idx="7061">
                  <c:v>7063</c:v>
                </c:pt>
                <c:pt idx="7062">
                  <c:v>7064</c:v>
                </c:pt>
                <c:pt idx="7063">
                  <c:v>7065</c:v>
                </c:pt>
                <c:pt idx="7064">
                  <c:v>7066</c:v>
                </c:pt>
                <c:pt idx="7065">
                  <c:v>7067</c:v>
                </c:pt>
                <c:pt idx="7066">
                  <c:v>7068</c:v>
                </c:pt>
                <c:pt idx="7067">
                  <c:v>7069</c:v>
                </c:pt>
                <c:pt idx="7068">
                  <c:v>7070</c:v>
                </c:pt>
                <c:pt idx="7069">
                  <c:v>7071</c:v>
                </c:pt>
                <c:pt idx="7070">
                  <c:v>7072</c:v>
                </c:pt>
                <c:pt idx="7071">
                  <c:v>7073</c:v>
                </c:pt>
                <c:pt idx="7072">
                  <c:v>7074</c:v>
                </c:pt>
                <c:pt idx="7073">
                  <c:v>7075</c:v>
                </c:pt>
                <c:pt idx="7074">
                  <c:v>7076</c:v>
                </c:pt>
                <c:pt idx="7075">
                  <c:v>7077</c:v>
                </c:pt>
                <c:pt idx="7076">
                  <c:v>7078</c:v>
                </c:pt>
                <c:pt idx="7077">
                  <c:v>7079</c:v>
                </c:pt>
                <c:pt idx="7078">
                  <c:v>7080</c:v>
                </c:pt>
                <c:pt idx="7079">
                  <c:v>7081</c:v>
                </c:pt>
                <c:pt idx="7080">
                  <c:v>7082</c:v>
                </c:pt>
                <c:pt idx="7081">
                  <c:v>7083</c:v>
                </c:pt>
                <c:pt idx="7082">
                  <c:v>7084</c:v>
                </c:pt>
                <c:pt idx="7083">
                  <c:v>7085</c:v>
                </c:pt>
                <c:pt idx="7084">
                  <c:v>7086</c:v>
                </c:pt>
                <c:pt idx="7085">
                  <c:v>7087</c:v>
                </c:pt>
                <c:pt idx="7086">
                  <c:v>7088</c:v>
                </c:pt>
                <c:pt idx="7087">
                  <c:v>7089</c:v>
                </c:pt>
                <c:pt idx="7088">
                  <c:v>7090</c:v>
                </c:pt>
                <c:pt idx="7089">
                  <c:v>7091</c:v>
                </c:pt>
                <c:pt idx="7090">
                  <c:v>7092</c:v>
                </c:pt>
                <c:pt idx="7091">
                  <c:v>7093</c:v>
                </c:pt>
                <c:pt idx="7092">
                  <c:v>7094</c:v>
                </c:pt>
                <c:pt idx="7093">
                  <c:v>7095</c:v>
                </c:pt>
                <c:pt idx="7094">
                  <c:v>7096</c:v>
                </c:pt>
                <c:pt idx="7095">
                  <c:v>7097</c:v>
                </c:pt>
                <c:pt idx="7096">
                  <c:v>7098</c:v>
                </c:pt>
                <c:pt idx="7097">
                  <c:v>7099</c:v>
                </c:pt>
                <c:pt idx="7098">
                  <c:v>7100</c:v>
                </c:pt>
                <c:pt idx="7099">
                  <c:v>7101</c:v>
                </c:pt>
                <c:pt idx="7100">
                  <c:v>7102</c:v>
                </c:pt>
                <c:pt idx="7101">
                  <c:v>7103</c:v>
                </c:pt>
                <c:pt idx="7102">
                  <c:v>7104</c:v>
                </c:pt>
                <c:pt idx="7103">
                  <c:v>7105</c:v>
                </c:pt>
                <c:pt idx="7104">
                  <c:v>7106</c:v>
                </c:pt>
                <c:pt idx="7105">
                  <c:v>7107</c:v>
                </c:pt>
                <c:pt idx="7106">
                  <c:v>7108</c:v>
                </c:pt>
                <c:pt idx="7107">
                  <c:v>7109</c:v>
                </c:pt>
                <c:pt idx="7108">
                  <c:v>7110</c:v>
                </c:pt>
                <c:pt idx="7109">
                  <c:v>7111</c:v>
                </c:pt>
                <c:pt idx="7110">
                  <c:v>7112</c:v>
                </c:pt>
                <c:pt idx="7111">
                  <c:v>7113</c:v>
                </c:pt>
                <c:pt idx="7112">
                  <c:v>7114</c:v>
                </c:pt>
                <c:pt idx="7113">
                  <c:v>7115</c:v>
                </c:pt>
                <c:pt idx="7114">
                  <c:v>7116</c:v>
                </c:pt>
                <c:pt idx="7115">
                  <c:v>7117</c:v>
                </c:pt>
                <c:pt idx="7116">
                  <c:v>7118</c:v>
                </c:pt>
                <c:pt idx="7117">
                  <c:v>7119</c:v>
                </c:pt>
                <c:pt idx="7118">
                  <c:v>7120</c:v>
                </c:pt>
                <c:pt idx="7119">
                  <c:v>7121</c:v>
                </c:pt>
                <c:pt idx="7120">
                  <c:v>7122</c:v>
                </c:pt>
                <c:pt idx="7121">
                  <c:v>7123</c:v>
                </c:pt>
                <c:pt idx="7122">
                  <c:v>7124</c:v>
                </c:pt>
                <c:pt idx="7123">
                  <c:v>7125</c:v>
                </c:pt>
                <c:pt idx="7124">
                  <c:v>7126</c:v>
                </c:pt>
                <c:pt idx="7125">
                  <c:v>7127</c:v>
                </c:pt>
                <c:pt idx="7126">
                  <c:v>7128</c:v>
                </c:pt>
                <c:pt idx="7127">
                  <c:v>7129</c:v>
                </c:pt>
                <c:pt idx="7128">
                  <c:v>7130</c:v>
                </c:pt>
                <c:pt idx="7129">
                  <c:v>7131</c:v>
                </c:pt>
                <c:pt idx="7130">
                  <c:v>7132</c:v>
                </c:pt>
                <c:pt idx="7131">
                  <c:v>7133</c:v>
                </c:pt>
                <c:pt idx="7132">
                  <c:v>7134</c:v>
                </c:pt>
                <c:pt idx="7133">
                  <c:v>7135</c:v>
                </c:pt>
                <c:pt idx="7134">
                  <c:v>7136</c:v>
                </c:pt>
                <c:pt idx="7135">
                  <c:v>7137</c:v>
                </c:pt>
                <c:pt idx="7136">
                  <c:v>7138</c:v>
                </c:pt>
                <c:pt idx="7137">
                  <c:v>7139</c:v>
                </c:pt>
                <c:pt idx="7138">
                  <c:v>7140</c:v>
                </c:pt>
                <c:pt idx="7139">
                  <c:v>7141</c:v>
                </c:pt>
                <c:pt idx="7140">
                  <c:v>7142</c:v>
                </c:pt>
                <c:pt idx="7141">
                  <c:v>7143</c:v>
                </c:pt>
                <c:pt idx="7142">
                  <c:v>7144</c:v>
                </c:pt>
                <c:pt idx="7143">
                  <c:v>7145</c:v>
                </c:pt>
                <c:pt idx="7144">
                  <c:v>7146</c:v>
                </c:pt>
                <c:pt idx="7145">
                  <c:v>7147</c:v>
                </c:pt>
                <c:pt idx="7146">
                  <c:v>7148</c:v>
                </c:pt>
                <c:pt idx="7147">
                  <c:v>7149</c:v>
                </c:pt>
                <c:pt idx="7148">
                  <c:v>7150</c:v>
                </c:pt>
                <c:pt idx="7149">
                  <c:v>7151</c:v>
                </c:pt>
                <c:pt idx="7150">
                  <c:v>7152</c:v>
                </c:pt>
                <c:pt idx="7151">
                  <c:v>7153</c:v>
                </c:pt>
                <c:pt idx="7152">
                  <c:v>7154</c:v>
                </c:pt>
                <c:pt idx="7153">
                  <c:v>7155</c:v>
                </c:pt>
                <c:pt idx="7154">
                  <c:v>7156</c:v>
                </c:pt>
                <c:pt idx="7155">
                  <c:v>7157</c:v>
                </c:pt>
                <c:pt idx="7156">
                  <c:v>7158</c:v>
                </c:pt>
                <c:pt idx="7157">
                  <c:v>7159</c:v>
                </c:pt>
                <c:pt idx="7158">
                  <c:v>7160</c:v>
                </c:pt>
                <c:pt idx="7159">
                  <c:v>7161</c:v>
                </c:pt>
                <c:pt idx="7160">
                  <c:v>7162</c:v>
                </c:pt>
                <c:pt idx="7161">
                  <c:v>7163</c:v>
                </c:pt>
                <c:pt idx="7162">
                  <c:v>7164</c:v>
                </c:pt>
                <c:pt idx="7163">
                  <c:v>7165</c:v>
                </c:pt>
                <c:pt idx="7164">
                  <c:v>7166</c:v>
                </c:pt>
                <c:pt idx="7165">
                  <c:v>7167</c:v>
                </c:pt>
                <c:pt idx="7166">
                  <c:v>7168</c:v>
                </c:pt>
                <c:pt idx="7167">
                  <c:v>7169</c:v>
                </c:pt>
                <c:pt idx="7168">
                  <c:v>7170</c:v>
                </c:pt>
                <c:pt idx="7169">
                  <c:v>7171</c:v>
                </c:pt>
                <c:pt idx="7170">
                  <c:v>7172</c:v>
                </c:pt>
                <c:pt idx="7171">
                  <c:v>7173</c:v>
                </c:pt>
                <c:pt idx="7172">
                  <c:v>7174</c:v>
                </c:pt>
                <c:pt idx="7173">
                  <c:v>7175</c:v>
                </c:pt>
                <c:pt idx="7174">
                  <c:v>7176</c:v>
                </c:pt>
                <c:pt idx="7175">
                  <c:v>7177</c:v>
                </c:pt>
                <c:pt idx="7176">
                  <c:v>7178</c:v>
                </c:pt>
                <c:pt idx="7177">
                  <c:v>7179</c:v>
                </c:pt>
                <c:pt idx="7178">
                  <c:v>7180</c:v>
                </c:pt>
                <c:pt idx="7179">
                  <c:v>7181</c:v>
                </c:pt>
                <c:pt idx="7180">
                  <c:v>7182</c:v>
                </c:pt>
                <c:pt idx="7181">
                  <c:v>7183</c:v>
                </c:pt>
                <c:pt idx="7182">
                  <c:v>7184</c:v>
                </c:pt>
                <c:pt idx="7183">
                  <c:v>7185</c:v>
                </c:pt>
                <c:pt idx="7184">
                  <c:v>7186</c:v>
                </c:pt>
                <c:pt idx="7185">
                  <c:v>7187</c:v>
                </c:pt>
                <c:pt idx="7186">
                  <c:v>7188</c:v>
                </c:pt>
                <c:pt idx="7187">
                  <c:v>7189</c:v>
                </c:pt>
                <c:pt idx="7188">
                  <c:v>7190</c:v>
                </c:pt>
                <c:pt idx="7189">
                  <c:v>7191</c:v>
                </c:pt>
                <c:pt idx="7190">
                  <c:v>7192</c:v>
                </c:pt>
                <c:pt idx="7191">
                  <c:v>7193</c:v>
                </c:pt>
                <c:pt idx="7192">
                  <c:v>7194</c:v>
                </c:pt>
                <c:pt idx="7193">
                  <c:v>7195</c:v>
                </c:pt>
                <c:pt idx="7194">
                  <c:v>7196</c:v>
                </c:pt>
                <c:pt idx="7195">
                  <c:v>7197</c:v>
                </c:pt>
                <c:pt idx="7196">
                  <c:v>7198</c:v>
                </c:pt>
                <c:pt idx="7197">
                  <c:v>7199</c:v>
                </c:pt>
                <c:pt idx="7198">
                  <c:v>7200</c:v>
                </c:pt>
                <c:pt idx="7199">
                  <c:v>7201</c:v>
                </c:pt>
                <c:pt idx="7200">
                  <c:v>7202</c:v>
                </c:pt>
                <c:pt idx="7201">
                  <c:v>7203</c:v>
                </c:pt>
                <c:pt idx="7202">
                  <c:v>7204</c:v>
                </c:pt>
                <c:pt idx="7203">
                  <c:v>7205</c:v>
                </c:pt>
                <c:pt idx="7204">
                  <c:v>7206</c:v>
                </c:pt>
                <c:pt idx="7205">
                  <c:v>7207</c:v>
                </c:pt>
                <c:pt idx="7206">
                  <c:v>7208</c:v>
                </c:pt>
                <c:pt idx="7207">
                  <c:v>7209</c:v>
                </c:pt>
                <c:pt idx="7208">
                  <c:v>7210</c:v>
                </c:pt>
                <c:pt idx="7209">
                  <c:v>7211</c:v>
                </c:pt>
                <c:pt idx="7210">
                  <c:v>7212</c:v>
                </c:pt>
                <c:pt idx="7211">
                  <c:v>7213</c:v>
                </c:pt>
                <c:pt idx="7212">
                  <c:v>7214</c:v>
                </c:pt>
                <c:pt idx="7213">
                  <c:v>7215</c:v>
                </c:pt>
                <c:pt idx="7214">
                  <c:v>7216</c:v>
                </c:pt>
                <c:pt idx="7215">
                  <c:v>7217</c:v>
                </c:pt>
                <c:pt idx="7216">
                  <c:v>7218</c:v>
                </c:pt>
                <c:pt idx="7217">
                  <c:v>7219</c:v>
                </c:pt>
                <c:pt idx="7218">
                  <c:v>7220</c:v>
                </c:pt>
                <c:pt idx="7219">
                  <c:v>7221</c:v>
                </c:pt>
                <c:pt idx="7220">
                  <c:v>7222</c:v>
                </c:pt>
                <c:pt idx="7221">
                  <c:v>7223</c:v>
                </c:pt>
                <c:pt idx="7222">
                  <c:v>7224</c:v>
                </c:pt>
                <c:pt idx="7223">
                  <c:v>7225</c:v>
                </c:pt>
                <c:pt idx="7224">
                  <c:v>7226</c:v>
                </c:pt>
                <c:pt idx="7225">
                  <c:v>7227</c:v>
                </c:pt>
                <c:pt idx="7226">
                  <c:v>7228</c:v>
                </c:pt>
                <c:pt idx="7227">
                  <c:v>7229</c:v>
                </c:pt>
                <c:pt idx="7228">
                  <c:v>7230</c:v>
                </c:pt>
                <c:pt idx="7229">
                  <c:v>7231</c:v>
                </c:pt>
                <c:pt idx="7230">
                  <c:v>7232</c:v>
                </c:pt>
                <c:pt idx="7231">
                  <c:v>7233</c:v>
                </c:pt>
                <c:pt idx="7232">
                  <c:v>7234</c:v>
                </c:pt>
                <c:pt idx="7233">
                  <c:v>7235</c:v>
                </c:pt>
                <c:pt idx="7234">
                  <c:v>7236</c:v>
                </c:pt>
                <c:pt idx="7235">
                  <c:v>7237</c:v>
                </c:pt>
                <c:pt idx="7236">
                  <c:v>7238</c:v>
                </c:pt>
                <c:pt idx="7237">
                  <c:v>7239</c:v>
                </c:pt>
                <c:pt idx="7238">
                  <c:v>7240</c:v>
                </c:pt>
                <c:pt idx="7239">
                  <c:v>7241</c:v>
                </c:pt>
                <c:pt idx="7240">
                  <c:v>7242</c:v>
                </c:pt>
                <c:pt idx="7241">
                  <c:v>7243</c:v>
                </c:pt>
                <c:pt idx="7242">
                  <c:v>7244</c:v>
                </c:pt>
                <c:pt idx="7243">
                  <c:v>7245</c:v>
                </c:pt>
                <c:pt idx="7244">
                  <c:v>7246</c:v>
                </c:pt>
                <c:pt idx="7245">
                  <c:v>7247</c:v>
                </c:pt>
                <c:pt idx="7246">
                  <c:v>7248</c:v>
                </c:pt>
                <c:pt idx="7247">
                  <c:v>7249</c:v>
                </c:pt>
                <c:pt idx="7248">
                  <c:v>7250</c:v>
                </c:pt>
                <c:pt idx="7249">
                  <c:v>7251</c:v>
                </c:pt>
                <c:pt idx="7250">
                  <c:v>7252</c:v>
                </c:pt>
                <c:pt idx="7251">
                  <c:v>7253</c:v>
                </c:pt>
                <c:pt idx="7252">
                  <c:v>7254</c:v>
                </c:pt>
                <c:pt idx="7253">
                  <c:v>7255</c:v>
                </c:pt>
                <c:pt idx="7254">
                  <c:v>7256</c:v>
                </c:pt>
                <c:pt idx="7255">
                  <c:v>7257</c:v>
                </c:pt>
                <c:pt idx="7256">
                  <c:v>7258</c:v>
                </c:pt>
                <c:pt idx="7257">
                  <c:v>7259</c:v>
                </c:pt>
                <c:pt idx="7258">
                  <c:v>7260</c:v>
                </c:pt>
                <c:pt idx="7259">
                  <c:v>7261</c:v>
                </c:pt>
                <c:pt idx="7260">
                  <c:v>7262</c:v>
                </c:pt>
                <c:pt idx="7261">
                  <c:v>7263</c:v>
                </c:pt>
                <c:pt idx="7262">
                  <c:v>7264</c:v>
                </c:pt>
                <c:pt idx="7263">
                  <c:v>7265</c:v>
                </c:pt>
                <c:pt idx="7264">
                  <c:v>7266</c:v>
                </c:pt>
                <c:pt idx="7265">
                  <c:v>7267</c:v>
                </c:pt>
                <c:pt idx="7266">
                  <c:v>7268</c:v>
                </c:pt>
                <c:pt idx="7267">
                  <c:v>7269</c:v>
                </c:pt>
                <c:pt idx="7268">
                  <c:v>7270</c:v>
                </c:pt>
                <c:pt idx="7269">
                  <c:v>7271</c:v>
                </c:pt>
                <c:pt idx="7270">
                  <c:v>7272</c:v>
                </c:pt>
                <c:pt idx="7271">
                  <c:v>7273</c:v>
                </c:pt>
                <c:pt idx="7272">
                  <c:v>7274</c:v>
                </c:pt>
                <c:pt idx="7273">
                  <c:v>7275</c:v>
                </c:pt>
                <c:pt idx="7274">
                  <c:v>7276</c:v>
                </c:pt>
                <c:pt idx="7275">
                  <c:v>7277</c:v>
                </c:pt>
                <c:pt idx="7276">
                  <c:v>7278</c:v>
                </c:pt>
                <c:pt idx="7277">
                  <c:v>7279</c:v>
                </c:pt>
                <c:pt idx="7278">
                  <c:v>7280</c:v>
                </c:pt>
                <c:pt idx="7279">
                  <c:v>7281</c:v>
                </c:pt>
                <c:pt idx="7280">
                  <c:v>7282</c:v>
                </c:pt>
                <c:pt idx="7281">
                  <c:v>7283</c:v>
                </c:pt>
                <c:pt idx="7282">
                  <c:v>7284</c:v>
                </c:pt>
                <c:pt idx="7283">
                  <c:v>7285</c:v>
                </c:pt>
                <c:pt idx="7284">
                  <c:v>7286</c:v>
                </c:pt>
                <c:pt idx="7285">
                  <c:v>7287</c:v>
                </c:pt>
                <c:pt idx="7286">
                  <c:v>7288</c:v>
                </c:pt>
                <c:pt idx="7287">
                  <c:v>7289</c:v>
                </c:pt>
                <c:pt idx="7288">
                  <c:v>7290</c:v>
                </c:pt>
                <c:pt idx="7289">
                  <c:v>7291</c:v>
                </c:pt>
                <c:pt idx="7290">
                  <c:v>7292</c:v>
                </c:pt>
                <c:pt idx="7291">
                  <c:v>7293</c:v>
                </c:pt>
                <c:pt idx="7292">
                  <c:v>7294</c:v>
                </c:pt>
                <c:pt idx="7293">
                  <c:v>7295</c:v>
                </c:pt>
                <c:pt idx="7294">
                  <c:v>7296</c:v>
                </c:pt>
                <c:pt idx="7295">
                  <c:v>7297</c:v>
                </c:pt>
                <c:pt idx="7296">
                  <c:v>7298</c:v>
                </c:pt>
                <c:pt idx="7297">
                  <c:v>7299</c:v>
                </c:pt>
                <c:pt idx="7298">
                  <c:v>7300</c:v>
                </c:pt>
                <c:pt idx="7299">
                  <c:v>7301</c:v>
                </c:pt>
                <c:pt idx="7300">
                  <c:v>7302</c:v>
                </c:pt>
                <c:pt idx="7301">
                  <c:v>7303</c:v>
                </c:pt>
                <c:pt idx="7302">
                  <c:v>7304</c:v>
                </c:pt>
                <c:pt idx="7303">
                  <c:v>7305</c:v>
                </c:pt>
                <c:pt idx="7304">
                  <c:v>7306</c:v>
                </c:pt>
                <c:pt idx="7305">
                  <c:v>7307</c:v>
                </c:pt>
                <c:pt idx="7306">
                  <c:v>7308</c:v>
                </c:pt>
                <c:pt idx="7307">
                  <c:v>7309</c:v>
                </c:pt>
                <c:pt idx="7308">
                  <c:v>7310</c:v>
                </c:pt>
                <c:pt idx="7309">
                  <c:v>7311</c:v>
                </c:pt>
                <c:pt idx="7310">
                  <c:v>7312</c:v>
                </c:pt>
                <c:pt idx="7311">
                  <c:v>7313</c:v>
                </c:pt>
                <c:pt idx="7312">
                  <c:v>7314</c:v>
                </c:pt>
                <c:pt idx="7313">
                  <c:v>7315</c:v>
                </c:pt>
                <c:pt idx="7314">
                  <c:v>7316</c:v>
                </c:pt>
                <c:pt idx="7315">
                  <c:v>7317</c:v>
                </c:pt>
                <c:pt idx="7316">
                  <c:v>7318</c:v>
                </c:pt>
                <c:pt idx="7317">
                  <c:v>7319</c:v>
                </c:pt>
                <c:pt idx="7318">
                  <c:v>7320</c:v>
                </c:pt>
                <c:pt idx="7319">
                  <c:v>7321</c:v>
                </c:pt>
                <c:pt idx="7320">
                  <c:v>7322</c:v>
                </c:pt>
                <c:pt idx="7321">
                  <c:v>7323</c:v>
                </c:pt>
                <c:pt idx="7322">
                  <c:v>7324</c:v>
                </c:pt>
                <c:pt idx="7323">
                  <c:v>7325</c:v>
                </c:pt>
                <c:pt idx="7324">
                  <c:v>7326</c:v>
                </c:pt>
                <c:pt idx="7325">
                  <c:v>7327</c:v>
                </c:pt>
                <c:pt idx="7326">
                  <c:v>7328</c:v>
                </c:pt>
                <c:pt idx="7327">
                  <c:v>7329</c:v>
                </c:pt>
                <c:pt idx="7328">
                  <c:v>7330</c:v>
                </c:pt>
                <c:pt idx="7329">
                  <c:v>7331</c:v>
                </c:pt>
                <c:pt idx="7330">
                  <c:v>7332</c:v>
                </c:pt>
                <c:pt idx="7331">
                  <c:v>7333</c:v>
                </c:pt>
                <c:pt idx="7332">
                  <c:v>7334</c:v>
                </c:pt>
                <c:pt idx="7333">
                  <c:v>7335</c:v>
                </c:pt>
                <c:pt idx="7334">
                  <c:v>7336</c:v>
                </c:pt>
                <c:pt idx="7335">
                  <c:v>7337</c:v>
                </c:pt>
                <c:pt idx="7336">
                  <c:v>7338</c:v>
                </c:pt>
                <c:pt idx="7337">
                  <c:v>7339</c:v>
                </c:pt>
                <c:pt idx="7338">
                  <c:v>7340</c:v>
                </c:pt>
                <c:pt idx="7339">
                  <c:v>7341</c:v>
                </c:pt>
                <c:pt idx="7340">
                  <c:v>7342</c:v>
                </c:pt>
                <c:pt idx="7341">
                  <c:v>7343</c:v>
                </c:pt>
                <c:pt idx="7342">
                  <c:v>7344</c:v>
                </c:pt>
                <c:pt idx="7343">
                  <c:v>7345</c:v>
                </c:pt>
                <c:pt idx="7344">
                  <c:v>7346</c:v>
                </c:pt>
                <c:pt idx="7345">
                  <c:v>7347</c:v>
                </c:pt>
                <c:pt idx="7346">
                  <c:v>7348</c:v>
                </c:pt>
                <c:pt idx="7347">
                  <c:v>7349</c:v>
                </c:pt>
                <c:pt idx="7348">
                  <c:v>7350</c:v>
                </c:pt>
                <c:pt idx="7349">
                  <c:v>7351</c:v>
                </c:pt>
                <c:pt idx="7350">
                  <c:v>7352</c:v>
                </c:pt>
                <c:pt idx="7351">
                  <c:v>7353</c:v>
                </c:pt>
                <c:pt idx="7352">
                  <c:v>7354</c:v>
                </c:pt>
                <c:pt idx="7353">
                  <c:v>7355</c:v>
                </c:pt>
                <c:pt idx="7354">
                  <c:v>7356</c:v>
                </c:pt>
                <c:pt idx="7355">
                  <c:v>7357</c:v>
                </c:pt>
                <c:pt idx="7356">
                  <c:v>7358</c:v>
                </c:pt>
                <c:pt idx="7357">
                  <c:v>7359</c:v>
                </c:pt>
                <c:pt idx="7358">
                  <c:v>7360</c:v>
                </c:pt>
                <c:pt idx="7359">
                  <c:v>7361</c:v>
                </c:pt>
                <c:pt idx="7360">
                  <c:v>7362</c:v>
                </c:pt>
                <c:pt idx="7361">
                  <c:v>7363</c:v>
                </c:pt>
                <c:pt idx="7362">
                  <c:v>7364</c:v>
                </c:pt>
                <c:pt idx="7363">
                  <c:v>7365</c:v>
                </c:pt>
                <c:pt idx="7364">
                  <c:v>7366</c:v>
                </c:pt>
                <c:pt idx="7365">
                  <c:v>7367</c:v>
                </c:pt>
                <c:pt idx="7366">
                  <c:v>7368</c:v>
                </c:pt>
                <c:pt idx="7367">
                  <c:v>7369</c:v>
                </c:pt>
                <c:pt idx="7368">
                  <c:v>7370</c:v>
                </c:pt>
                <c:pt idx="7369">
                  <c:v>7371</c:v>
                </c:pt>
                <c:pt idx="7370">
                  <c:v>7372</c:v>
                </c:pt>
                <c:pt idx="7371">
                  <c:v>7373</c:v>
                </c:pt>
                <c:pt idx="7372">
                  <c:v>7374</c:v>
                </c:pt>
                <c:pt idx="7373">
                  <c:v>7375</c:v>
                </c:pt>
                <c:pt idx="7374">
                  <c:v>7376</c:v>
                </c:pt>
                <c:pt idx="7375">
                  <c:v>7377</c:v>
                </c:pt>
                <c:pt idx="7376">
                  <c:v>7378</c:v>
                </c:pt>
                <c:pt idx="7377">
                  <c:v>7379</c:v>
                </c:pt>
                <c:pt idx="7378">
                  <c:v>7380</c:v>
                </c:pt>
                <c:pt idx="7379">
                  <c:v>7381</c:v>
                </c:pt>
                <c:pt idx="7380">
                  <c:v>7382</c:v>
                </c:pt>
                <c:pt idx="7381">
                  <c:v>7383</c:v>
                </c:pt>
                <c:pt idx="7382">
                  <c:v>7384</c:v>
                </c:pt>
                <c:pt idx="7383">
                  <c:v>7385</c:v>
                </c:pt>
                <c:pt idx="7384">
                  <c:v>7386</c:v>
                </c:pt>
                <c:pt idx="7385">
                  <c:v>7387</c:v>
                </c:pt>
                <c:pt idx="7386">
                  <c:v>7388</c:v>
                </c:pt>
                <c:pt idx="7387">
                  <c:v>7389</c:v>
                </c:pt>
                <c:pt idx="7388">
                  <c:v>7390</c:v>
                </c:pt>
                <c:pt idx="7389">
                  <c:v>7391</c:v>
                </c:pt>
                <c:pt idx="7390">
                  <c:v>7392</c:v>
                </c:pt>
                <c:pt idx="7391">
                  <c:v>7393</c:v>
                </c:pt>
                <c:pt idx="7392">
                  <c:v>7394</c:v>
                </c:pt>
                <c:pt idx="7393">
                  <c:v>7395</c:v>
                </c:pt>
                <c:pt idx="7394">
                  <c:v>7396</c:v>
                </c:pt>
                <c:pt idx="7395">
                  <c:v>7397</c:v>
                </c:pt>
                <c:pt idx="7396">
                  <c:v>7398</c:v>
                </c:pt>
                <c:pt idx="7397">
                  <c:v>7399</c:v>
                </c:pt>
                <c:pt idx="7398">
                  <c:v>7400</c:v>
                </c:pt>
                <c:pt idx="7399">
                  <c:v>7401</c:v>
                </c:pt>
                <c:pt idx="7400">
                  <c:v>7402</c:v>
                </c:pt>
                <c:pt idx="7401">
                  <c:v>7403</c:v>
                </c:pt>
                <c:pt idx="7402">
                  <c:v>7404</c:v>
                </c:pt>
                <c:pt idx="7403">
                  <c:v>7405</c:v>
                </c:pt>
                <c:pt idx="7404">
                  <c:v>7406</c:v>
                </c:pt>
                <c:pt idx="7405">
                  <c:v>7407</c:v>
                </c:pt>
                <c:pt idx="7406">
                  <c:v>7408</c:v>
                </c:pt>
                <c:pt idx="7407">
                  <c:v>7409</c:v>
                </c:pt>
                <c:pt idx="7408">
                  <c:v>7410</c:v>
                </c:pt>
                <c:pt idx="7409">
                  <c:v>7411</c:v>
                </c:pt>
                <c:pt idx="7410">
                  <c:v>7412</c:v>
                </c:pt>
                <c:pt idx="7411">
                  <c:v>7413</c:v>
                </c:pt>
                <c:pt idx="7412">
                  <c:v>7414</c:v>
                </c:pt>
                <c:pt idx="7413">
                  <c:v>7415</c:v>
                </c:pt>
                <c:pt idx="7414">
                  <c:v>7416</c:v>
                </c:pt>
                <c:pt idx="7415">
                  <c:v>7417</c:v>
                </c:pt>
                <c:pt idx="7416">
                  <c:v>7418</c:v>
                </c:pt>
                <c:pt idx="7417">
                  <c:v>7419</c:v>
                </c:pt>
                <c:pt idx="7418">
                  <c:v>7420</c:v>
                </c:pt>
                <c:pt idx="7419">
                  <c:v>7421</c:v>
                </c:pt>
                <c:pt idx="7420">
                  <c:v>7422</c:v>
                </c:pt>
                <c:pt idx="7421">
                  <c:v>7423</c:v>
                </c:pt>
                <c:pt idx="7422">
                  <c:v>7424</c:v>
                </c:pt>
                <c:pt idx="7423">
                  <c:v>7425</c:v>
                </c:pt>
                <c:pt idx="7424">
                  <c:v>7426</c:v>
                </c:pt>
                <c:pt idx="7425">
                  <c:v>7427</c:v>
                </c:pt>
                <c:pt idx="7426">
                  <c:v>7428</c:v>
                </c:pt>
                <c:pt idx="7427">
                  <c:v>7429</c:v>
                </c:pt>
                <c:pt idx="7428">
                  <c:v>7430</c:v>
                </c:pt>
                <c:pt idx="7429">
                  <c:v>7431</c:v>
                </c:pt>
                <c:pt idx="7430">
                  <c:v>7432</c:v>
                </c:pt>
                <c:pt idx="7431">
                  <c:v>7433</c:v>
                </c:pt>
                <c:pt idx="7432">
                  <c:v>7434</c:v>
                </c:pt>
                <c:pt idx="7433">
                  <c:v>7435</c:v>
                </c:pt>
                <c:pt idx="7434">
                  <c:v>7436</c:v>
                </c:pt>
                <c:pt idx="7435">
                  <c:v>7437</c:v>
                </c:pt>
                <c:pt idx="7436">
                  <c:v>7438</c:v>
                </c:pt>
                <c:pt idx="7437">
                  <c:v>7439</c:v>
                </c:pt>
                <c:pt idx="7438">
                  <c:v>7440</c:v>
                </c:pt>
                <c:pt idx="7439">
                  <c:v>7441</c:v>
                </c:pt>
                <c:pt idx="7440">
                  <c:v>7442</c:v>
                </c:pt>
                <c:pt idx="7441">
                  <c:v>7443</c:v>
                </c:pt>
                <c:pt idx="7442">
                  <c:v>7444</c:v>
                </c:pt>
                <c:pt idx="7443">
                  <c:v>7445</c:v>
                </c:pt>
                <c:pt idx="7444">
                  <c:v>7446</c:v>
                </c:pt>
                <c:pt idx="7445">
                  <c:v>7447</c:v>
                </c:pt>
                <c:pt idx="7446">
                  <c:v>7448</c:v>
                </c:pt>
                <c:pt idx="7447">
                  <c:v>7449</c:v>
                </c:pt>
                <c:pt idx="7448">
                  <c:v>7450</c:v>
                </c:pt>
                <c:pt idx="7449">
                  <c:v>7451</c:v>
                </c:pt>
                <c:pt idx="7450">
                  <c:v>7452</c:v>
                </c:pt>
                <c:pt idx="7451">
                  <c:v>7453</c:v>
                </c:pt>
                <c:pt idx="7452">
                  <c:v>7454</c:v>
                </c:pt>
                <c:pt idx="7453">
                  <c:v>7455</c:v>
                </c:pt>
                <c:pt idx="7454">
                  <c:v>7456</c:v>
                </c:pt>
                <c:pt idx="7455">
                  <c:v>7457</c:v>
                </c:pt>
                <c:pt idx="7456">
                  <c:v>7458</c:v>
                </c:pt>
                <c:pt idx="7457">
                  <c:v>7459</c:v>
                </c:pt>
                <c:pt idx="7458">
                  <c:v>7460</c:v>
                </c:pt>
                <c:pt idx="7459">
                  <c:v>7461</c:v>
                </c:pt>
                <c:pt idx="7460">
                  <c:v>7462</c:v>
                </c:pt>
                <c:pt idx="7461">
                  <c:v>7463</c:v>
                </c:pt>
                <c:pt idx="7462">
                  <c:v>7464</c:v>
                </c:pt>
                <c:pt idx="7463">
                  <c:v>7465</c:v>
                </c:pt>
                <c:pt idx="7464">
                  <c:v>7466</c:v>
                </c:pt>
                <c:pt idx="7465">
                  <c:v>7467</c:v>
                </c:pt>
                <c:pt idx="7466">
                  <c:v>7468</c:v>
                </c:pt>
                <c:pt idx="7467">
                  <c:v>7469</c:v>
                </c:pt>
                <c:pt idx="7468">
                  <c:v>7470</c:v>
                </c:pt>
                <c:pt idx="7469">
                  <c:v>7471</c:v>
                </c:pt>
                <c:pt idx="7470">
                  <c:v>7472</c:v>
                </c:pt>
                <c:pt idx="7471">
                  <c:v>7473</c:v>
                </c:pt>
                <c:pt idx="7472">
                  <c:v>7474</c:v>
                </c:pt>
                <c:pt idx="7473">
                  <c:v>7475</c:v>
                </c:pt>
                <c:pt idx="7474">
                  <c:v>7476</c:v>
                </c:pt>
                <c:pt idx="7475">
                  <c:v>7477</c:v>
                </c:pt>
                <c:pt idx="7476">
                  <c:v>7478</c:v>
                </c:pt>
                <c:pt idx="7477">
                  <c:v>7479</c:v>
                </c:pt>
                <c:pt idx="7478">
                  <c:v>7480</c:v>
                </c:pt>
                <c:pt idx="7479">
                  <c:v>7481</c:v>
                </c:pt>
                <c:pt idx="7480">
                  <c:v>7482</c:v>
                </c:pt>
                <c:pt idx="7481">
                  <c:v>7483</c:v>
                </c:pt>
                <c:pt idx="7482">
                  <c:v>7484</c:v>
                </c:pt>
                <c:pt idx="7483">
                  <c:v>7485</c:v>
                </c:pt>
                <c:pt idx="7484">
                  <c:v>7486</c:v>
                </c:pt>
                <c:pt idx="7485">
                  <c:v>7487</c:v>
                </c:pt>
                <c:pt idx="7486">
                  <c:v>7488</c:v>
                </c:pt>
                <c:pt idx="7487">
                  <c:v>7489</c:v>
                </c:pt>
                <c:pt idx="7488">
                  <c:v>7490</c:v>
                </c:pt>
                <c:pt idx="7489">
                  <c:v>7491</c:v>
                </c:pt>
                <c:pt idx="7490">
                  <c:v>7492</c:v>
                </c:pt>
                <c:pt idx="7491">
                  <c:v>7493</c:v>
                </c:pt>
                <c:pt idx="7492">
                  <c:v>7494</c:v>
                </c:pt>
                <c:pt idx="7493">
                  <c:v>7495</c:v>
                </c:pt>
                <c:pt idx="7494">
                  <c:v>7496</c:v>
                </c:pt>
                <c:pt idx="7495">
                  <c:v>7497</c:v>
                </c:pt>
                <c:pt idx="7496">
                  <c:v>7498</c:v>
                </c:pt>
                <c:pt idx="7497">
                  <c:v>7499</c:v>
                </c:pt>
                <c:pt idx="7498">
                  <c:v>7500</c:v>
                </c:pt>
                <c:pt idx="7499">
                  <c:v>7501</c:v>
                </c:pt>
                <c:pt idx="7500">
                  <c:v>7502</c:v>
                </c:pt>
                <c:pt idx="7501">
                  <c:v>7503</c:v>
                </c:pt>
                <c:pt idx="7502">
                  <c:v>7504</c:v>
                </c:pt>
                <c:pt idx="7503">
                  <c:v>7505</c:v>
                </c:pt>
                <c:pt idx="7504">
                  <c:v>7506</c:v>
                </c:pt>
                <c:pt idx="7505">
                  <c:v>7507</c:v>
                </c:pt>
                <c:pt idx="7506">
                  <c:v>7508</c:v>
                </c:pt>
                <c:pt idx="7507">
                  <c:v>7509</c:v>
                </c:pt>
                <c:pt idx="7508">
                  <c:v>7510</c:v>
                </c:pt>
                <c:pt idx="7509">
                  <c:v>7511</c:v>
                </c:pt>
                <c:pt idx="7510">
                  <c:v>7512</c:v>
                </c:pt>
                <c:pt idx="7511">
                  <c:v>7513</c:v>
                </c:pt>
                <c:pt idx="7512">
                  <c:v>7514</c:v>
                </c:pt>
                <c:pt idx="7513">
                  <c:v>7515</c:v>
                </c:pt>
                <c:pt idx="7514">
                  <c:v>7516</c:v>
                </c:pt>
                <c:pt idx="7515">
                  <c:v>7517</c:v>
                </c:pt>
                <c:pt idx="7516">
                  <c:v>7518</c:v>
                </c:pt>
                <c:pt idx="7517">
                  <c:v>7519</c:v>
                </c:pt>
                <c:pt idx="7518">
                  <c:v>7520</c:v>
                </c:pt>
                <c:pt idx="7519">
                  <c:v>7521</c:v>
                </c:pt>
                <c:pt idx="7520">
                  <c:v>7522</c:v>
                </c:pt>
                <c:pt idx="7521">
                  <c:v>7523</c:v>
                </c:pt>
                <c:pt idx="7522">
                  <c:v>7524</c:v>
                </c:pt>
                <c:pt idx="7523">
                  <c:v>7525</c:v>
                </c:pt>
                <c:pt idx="7524">
                  <c:v>7526</c:v>
                </c:pt>
                <c:pt idx="7525">
                  <c:v>7527</c:v>
                </c:pt>
                <c:pt idx="7526">
                  <c:v>7528</c:v>
                </c:pt>
                <c:pt idx="7527">
                  <c:v>7529</c:v>
                </c:pt>
                <c:pt idx="7528">
                  <c:v>7530</c:v>
                </c:pt>
                <c:pt idx="7529">
                  <c:v>7531</c:v>
                </c:pt>
                <c:pt idx="7530">
                  <c:v>7532</c:v>
                </c:pt>
                <c:pt idx="7531">
                  <c:v>7533</c:v>
                </c:pt>
                <c:pt idx="7532">
                  <c:v>7534</c:v>
                </c:pt>
                <c:pt idx="7533">
                  <c:v>7535</c:v>
                </c:pt>
                <c:pt idx="7534">
                  <c:v>7536</c:v>
                </c:pt>
                <c:pt idx="7535">
                  <c:v>7537</c:v>
                </c:pt>
                <c:pt idx="7536">
                  <c:v>7538</c:v>
                </c:pt>
                <c:pt idx="7537">
                  <c:v>7539</c:v>
                </c:pt>
                <c:pt idx="7538">
                  <c:v>7540</c:v>
                </c:pt>
                <c:pt idx="7539">
                  <c:v>7541</c:v>
                </c:pt>
                <c:pt idx="7540">
                  <c:v>7542</c:v>
                </c:pt>
                <c:pt idx="7541">
                  <c:v>7543</c:v>
                </c:pt>
                <c:pt idx="7542">
                  <c:v>7544</c:v>
                </c:pt>
                <c:pt idx="7543">
                  <c:v>7545</c:v>
                </c:pt>
                <c:pt idx="7544">
                  <c:v>7546</c:v>
                </c:pt>
                <c:pt idx="7545">
                  <c:v>7547</c:v>
                </c:pt>
                <c:pt idx="7546">
                  <c:v>7548</c:v>
                </c:pt>
                <c:pt idx="7547">
                  <c:v>7549</c:v>
                </c:pt>
                <c:pt idx="7548">
                  <c:v>7550</c:v>
                </c:pt>
                <c:pt idx="7549">
                  <c:v>7551</c:v>
                </c:pt>
                <c:pt idx="7550">
                  <c:v>7552</c:v>
                </c:pt>
                <c:pt idx="7551">
                  <c:v>7553</c:v>
                </c:pt>
                <c:pt idx="7552">
                  <c:v>7554</c:v>
                </c:pt>
                <c:pt idx="7553">
                  <c:v>7555</c:v>
                </c:pt>
                <c:pt idx="7554">
                  <c:v>7556</c:v>
                </c:pt>
                <c:pt idx="7555">
                  <c:v>7557</c:v>
                </c:pt>
                <c:pt idx="7556">
                  <c:v>7558</c:v>
                </c:pt>
                <c:pt idx="7557">
                  <c:v>7559</c:v>
                </c:pt>
                <c:pt idx="7558">
                  <c:v>7560</c:v>
                </c:pt>
                <c:pt idx="7559">
                  <c:v>7561</c:v>
                </c:pt>
                <c:pt idx="7560">
                  <c:v>7562</c:v>
                </c:pt>
                <c:pt idx="7561">
                  <c:v>7563</c:v>
                </c:pt>
                <c:pt idx="7562">
                  <c:v>7564</c:v>
                </c:pt>
                <c:pt idx="7563">
                  <c:v>7565</c:v>
                </c:pt>
                <c:pt idx="7564">
                  <c:v>7566</c:v>
                </c:pt>
                <c:pt idx="7565">
                  <c:v>7567</c:v>
                </c:pt>
                <c:pt idx="7566">
                  <c:v>7568</c:v>
                </c:pt>
                <c:pt idx="7567">
                  <c:v>7569</c:v>
                </c:pt>
                <c:pt idx="7568">
                  <c:v>7570</c:v>
                </c:pt>
                <c:pt idx="7569">
                  <c:v>7571</c:v>
                </c:pt>
                <c:pt idx="7570">
                  <c:v>7572</c:v>
                </c:pt>
                <c:pt idx="7571">
                  <c:v>7573</c:v>
                </c:pt>
                <c:pt idx="7572">
                  <c:v>7574</c:v>
                </c:pt>
                <c:pt idx="7573">
                  <c:v>7575</c:v>
                </c:pt>
                <c:pt idx="7574">
                  <c:v>7576</c:v>
                </c:pt>
                <c:pt idx="7575">
                  <c:v>7577</c:v>
                </c:pt>
                <c:pt idx="7576">
                  <c:v>7578</c:v>
                </c:pt>
                <c:pt idx="7577">
                  <c:v>7579</c:v>
                </c:pt>
                <c:pt idx="7578">
                  <c:v>7580</c:v>
                </c:pt>
                <c:pt idx="7579">
                  <c:v>7581</c:v>
                </c:pt>
                <c:pt idx="7580">
                  <c:v>7582</c:v>
                </c:pt>
                <c:pt idx="7581">
                  <c:v>7583</c:v>
                </c:pt>
                <c:pt idx="7582">
                  <c:v>7584</c:v>
                </c:pt>
                <c:pt idx="7583">
                  <c:v>7585</c:v>
                </c:pt>
                <c:pt idx="7584">
                  <c:v>7586</c:v>
                </c:pt>
                <c:pt idx="7585">
                  <c:v>7587</c:v>
                </c:pt>
                <c:pt idx="7586">
                  <c:v>7588</c:v>
                </c:pt>
                <c:pt idx="7587">
                  <c:v>7589</c:v>
                </c:pt>
                <c:pt idx="7588">
                  <c:v>7590</c:v>
                </c:pt>
                <c:pt idx="7589">
                  <c:v>7591</c:v>
                </c:pt>
                <c:pt idx="7590">
                  <c:v>7592</c:v>
                </c:pt>
                <c:pt idx="7591">
                  <c:v>7593</c:v>
                </c:pt>
                <c:pt idx="7592">
                  <c:v>7594</c:v>
                </c:pt>
                <c:pt idx="7593">
                  <c:v>7595</c:v>
                </c:pt>
                <c:pt idx="7594">
                  <c:v>7596</c:v>
                </c:pt>
                <c:pt idx="7595">
                  <c:v>7597</c:v>
                </c:pt>
                <c:pt idx="7596">
                  <c:v>7598</c:v>
                </c:pt>
                <c:pt idx="7597">
                  <c:v>7599</c:v>
                </c:pt>
                <c:pt idx="7598">
                  <c:v>7600</c:v>
                </c:pt>
                <c:pt idx="7599">
                  <c:v>7601</c:v>
                </c:pt>
                <c:pt idx="7600">
                  <c:v>7602</c:v>
                </c:pt>
                <c:pt idx="7601">
                  <c:v>7603</c:v>
                </c:pt>
                <c:pt idx="7602">
                  <c:v>7604</c:v>
                </c:pt>
                <c:pt idx="7603">
                  <c:v>7605</c:v>
                </c:pt>
                <c:pt idx="7604">
                  <c:v>7606</c:v>
                </c:pt>
                <c:pt idx="7605">
                  <c:v>7607</c:v>
                </c:pt>
                <c:pt idx="7606">
                  <c:v>7608</c:v>
                </c:pt>
                <c:pt idx="7607">
                  <c:v>7609</c:v>
                </c:pt>
                <c:pt idx="7608">
                  <c:v>7610</c:v>
                </c:pt>
                <c:pt idx="7609">
                  <c:v>7611</c:v>
                </c:pt>
                <c:pt idx="7610">
                  <c:v>7612</c:v>
                </c:pt>
                <c:pt idx="7611">
                  <c:v>7613</c:v>
                </c:pt>
                <c:pt idx="7612">
                  <c:v>7614</c:v>
                </c:pt>
                <c:pt idx="7613">
                  <c:v>7615</c:v>
                </c:pt>
                <c:pt idx="7614">
                  <c:v>7616</c:v>
                </c:pt>
                <c:pt idx="7615">
                  <c:v>7617</c:v>
                </c:pt>
                <c:pt idx="7616">
                  <c:v>7618</c:v>
                </c:pt>
                <c:pt idx="7617">
                  <c:v>7619</c:v>
                </c:pt>
                <c:pt idx="7618">
                  <c:v>7620</c:v>
                </c:pt>
                <c:pt idx="7619">
                  <c:v>7621</c:v>
                </c:pt>
                <c:pt idx="7620">
                  <c:v>7622</c:v>
                </c:pt>
                <c:pt idx="7621">
                  <c:v>7623</c:v>
                </c:pt>
                <c:pt idx="7622">
                  <c:v>7624</c:v>
                </c:pt>
                <c:pt idx="7623">
                  <c:v>7625</c:v>
                </c:pt>
                <c:pt idx="7624">
                  <c:v>7626</c:v>
                </c:pt>
                <c:pt idx="7625">
                  <c:v>7627</c:v>
                </c:pt>
                <c:pt idx="7626">
                  <c:v>7628</c:v>
                </c:pt>
                <c:pt idx="7627">
                  <c:v>7629</c:v>
                </c:pt>
                <c:pt idx="7628">
                  <c:v>7630</c:v>
                </c:pt>
                <c:pt idx="7629">
                  <c:v>7631</c:v>
                </c:pt>
                <c:pt idx="7630">
                  <c:v>7632</c:v>
                </c:pt>
                <c:pt idx="7631">
                  <c:v>7633</c:v>
                </c:pt>
                <c:pt idx="7632">
                  <c:v>7634</c:v>
                </c:pt>
                <c:pt idx="7633">
                  <c:v>7635</c:v>
                </c:pt>
                <c:pt idx="7634">
                  <c:v>7636</c:v>
                </c:pt>
                <c:pt idx="7635">
                  <c:v>7637</c:v>
                </c:pt>
                <c:pt idx="7636">
                  <c:v>7638</c:v>
                </c:pt>
                <c:pt idx="7637">
                  <c:v>7639</c:v>
                </c:pt>
                <c:pt idx="7638">
                  <c:v>7640</c:v>
                </c:pt>
                <c:pt idx="7639">
                  <c:v>7641</c:v>
                </c:pt>
                <c:pt idx="7640">
                  <c:v>7642</c:v>
                </c:pt>
                <c:pt idx="7641">
                  <c:v>7643</c:v>
                </c:pt>
                <c:pt idx="7642">
                  <c:v>7644</c:v>
                </c:pt>
                <c:pt idx="7643">
                  <c:v>7645</c:v>
                </c:pt>
                <c:pt idx="7644">
                  <c:v>7646</c:v>
                </c:pt>
                <c:pt idx="7645">
                  <c:v>7647</c:v>
                </c:pt>
                <c:pt idx="7646">
                  <c:v>7648</c:v>
                </c:pt>
                <c:pt idx="7647">
                  <c:v>7649</c:v>
                </c:pt>
                <c:pt idx="7648">
                  <c:v>7650</c:v>
                </c:pt>
                <c:pt idx="7649">
                  <c:v>7651</c:v>
                </c:pt>
                <c:pt idx="7650">
                  <c:v>7652</c:v>
                </c:pt>
                <c:pt idx="7651">
                  <c:v>7653</c:v>
                </c:pt>
                <c:pt idx="7652">
                  <c:v>7654</c:v>
                </c:pt>
                <c:pt idx="7653">
                  <c:v>7655</c:v>
                </c:pt>
                <c:pt idx="7654">
                  <c:v>7656</c:v>
                </c:pt>
                <c:pt idx="7655">
                  <c:v>7657</c:v>
                </c:pt>
                <c:pt idx="7656">
                  <c:v>7658</c:v>
                </c:pt>
                <c:pt idx="7657">
                  <c:v>7659</c:v>
                </c:pt>
                <c:pt idx="7658">
                  <c:v>7660</c:v>
                </c:pt>
                <c:pt idx="7659">
                  <c:v>7661</c:v>
                </c:pt>
                <c:pt idx="7660">
                  <c:v>7662</c:v>
                </c:pt>
                <c:pt idx="7661">
                  <c:v>7663</c:v>
                </c:pt>
                <c:pt idx="7662">
                  <c:v>7664</c:v>
                </c:pt>
                <c:pt idx="7663">
                  <c:v>7665</c:v>
                </c:pt>
                <c:pt idx="7664">
                  <c:v>7666</c:v>
                </c:pt>
                <c:pt idx="7665">
                  <c:v>7667</c:v>
                </c:pt>
                <c:pt idx="7666">
                  <c:v>7668</c:v>
                </c:pt>
                <c:pt idx="7667">
                  <c:v>7669</c:v>
                </c:pt>
                <c:pt idx="7668">
                  <c:v>7670</c:v>
                </c:pt>
                <c:pt idx="7669">
                  <c:v>7671</c:v>
                </c:pt>
                <c:pt idx="7670">
                  <c:v>7672</c:v>
                </c:pt>
                <c:pt idx="7671">
                  <c:v>7673</c:v>
                </c:pt>
                <c:pt idx="7672">
                  <c:v>7674</c:v>
                </c:pt>
                <c:pt idx="7673">
                  <c:v>7675</c:v>
                </c:pt>
                <c:pt idx="7674">
                  <c:v>7676</c:v>
                </c:pt>
                <c:pt idx="7675">
                  <c:v>7677</c:v>
                </c:pt>
                <c:pt idx="7676">
                  <c:v>7678</c:v>
                </c:pt>
                <c:pt idx="7677">
                  <c:v>7679</c:v>
                </c:pt>
                <c:pt idx="7678">
                  <c:v>7680</c:v>
                </c:pt>
                <c:pt idx="7679">
                  <c:v>7681</c:v>
                </c:pt>
                <c:pt idx="7680">
                  <c:v>7682</c:v>
                </c:pt>
                <c:pt idx="7681">
                  <c:v>7683</c:v>
                </c:pt>
                <c:pt idx="7682">
                  <c:v>7684</c:v>
                </c:pt>
                <c:pt idx="7683">
                  <c:v>7685</c:v>
                </c:pt>
                <c:pt idx="7684">
                  <c:v>7686</c:v>
                </c:pt>
                <c:pt idx="7685">
                  <c:v>7687</c:v>
                </c:pt>
                <c:pt idx="7686">
                  <c:v>7688</c:v>
                </c:pt>
                <c:pt idx="7687">
                  <c:v>7689</c:v>
                </c:pt>
                <c:pt idx="7688">
                  <c:v>7690</c:v>
                </c:pt>
                <c:pt idx="7689">
                  <c:v>7691</c:v>
                </c:pt>
                <c:pt idx="7690">
                  <c:v>7692</c:v>
                </c:pt>
                <c:pt idx="7691">
                  <c:v>7693</c:v>
                </c:pt>
                <c:pt idx="7692">
                  <c:v>7694</c:v>
                </c:pt>
                <c:pt idx="7693">
                  <c:v>7695</c:v>
                </c:pt>
                <c:pt idx="7694">
                  <c:v>7696</c:v>
                </c:pt>
                <c:pt idx="7695">
                  <c:v>7697</c:v>
                </c:pt>
                <c:pt idx="7696">
                  <c:v>7698</c:v>
                </c:pt>
                <c:pt idx="7697">
                  <c:v>7699</c:v>
                </c:pt>
                <c:pt idx="7698">
                  <c:v>7700</c:v>
                </c:pt>
                <c:pt idx="7699">
                  <c:v>7701</c:v>
                </c:pt>
                <c:pt idx="7700">
                  <c:v>7702</c:v>
                </c:pt>
                <c:pt idx="7701">
                  <c:v>7703</c:v>
                </c:pt>
                <c:pt idx="7702">
                  <c:v>7704</c:v>
                </c:pt>
                <c:pt idx="7703">
                  <c:v>7705</c:v>
                </c:pt>
                <c:pt idx="7704">
                  <c:v>7706</c:v>
                </c:pt>
                <c:pt idx="7705">
                  <c:v>7707</c:v>
                </c:pt>
                <c:pt idx="7706">
                  <c:v>7708</c:v>
                </c:pt>
                <c:pt idx="7707">
                  <c:v>7709</c:v>
                </c:pt>
                <c:pt idx="7708">
                  <c:v>7710</c:v>
                </c:pt>
                <c:pt idx="7709">
                  <c:v>7711</c:v>
                </c:pt>
                <c:pt idx="7710">
                  <c:v>7712</c:v>
                </c:pt>
                <c:pt idx="7711">
                  <c:v>7713</c:v>
                </c:pt>
                <c:pt idx="7712">
                  <c:v>7714</c:v>
                </c:pt>
                <c:pt idx="7713">
                  <c:v>7715</c:v>
                </c:pt>
                <c:pt idx="7714">
                  <c:v>7716</c:v>
                </c:pt>
                <c:pt idx="7715">
                  <c:v>7717</c:v>
                </c:pt>
                <c:pt idx="7716">
                  <c:v>7718</c:v>
                </c:pt>
                <c:pt idx="7717">
                  <c:v>7719</c:v>
                </c:pt>
                <c:pt idx="7718">
                  <c:v>7720</c:v>
                </c:pt>
                <c:pt idx="7719">
                  <c:v>7721</c:v>
                </c:pt>
                <c:pt idx="7720">
                  <c:v>7722</c:v>
                </c:pt>
                <c:pt idx="7721">
                  <c:v>7723</c:v>
                </c:pt>
                <c:pt idx="7722">
                  <c:v>7724</c:v>
                </c:pt>
                <c:pt idx="7723">
                  <c:v>7725</c:v>
                </c:pt>
                <c:pt idx="7724">
                  <c:v>7726</c:v>
                </c:pt>
                <c:pt idx="7725">
                  <c:v>7727</c:v>
                </c:pt>
                <c:pt idx="7726">
                  <c:v>7728</c:v>
                </c:pt>
                <c:pt idx="7727">
                  <c:v>7729</c:v>
                </c:pt>
                <c:pt idx="7728">
                  <c:v>7730</c:v>
                </c:pt>
                <c:pt idx="7729">
                  <c:v>7731</c:v>
                </c:pt>
                <c:pt idx="7730">
                  <c:v>7732</c:v>
                </c:pt>
                <c:pt idx="7731">
                  <c:v>7733</c:v>
                </c:pt>
                <c:pt idx="7732">
                  <c:v>7734</c:v>
                </c:pt>
                <c:pt idx="7733">
                  <c:v>7735</c:v>
                </c:pt>
                <c:pt idx="7734">
                  <c:v>7736</c:v>
                </c:pt>
                <c:pt idx="7735">
                  <c:v>7737</c:v>
                </c:pt>
                <c:pt idx="7736">
                  <c:v>7738</c:v>
                </c:pt>
                <c:pt idx="7737">
                  <c:v>7739</c:v>
                </c:pt>
                <c:pt idx="7738">
                  <c:v>7740</c:v>
                </c:pt>
                <c:pt idx="7739">
                  <c:v>7741</c:v>
                </c:pt>
                <c:pt idx="7740">
                  <c:v>7742</c:v>
                </c:pt>
                <c:pt idx="7741">
                  <c:v>7743</c:v>
                </c:pt>
                <c:pt idx="7742">
                  <c:v>7744</c:v>
                </c:pt>
                <c:pt idx="7743">
                  <c:v>7745</c:v>
                </c:pt>
                <c:pt idx="7744">
                  <c:v>7746</c:v>
                </c:pt>
                <c:pt idx="7745">
                  <c:v>7747</c:v>
                </c:pt>
                <c:pt idx="7746">
                  <c:v>7748</c:v>
                </c:pt>
                <c:pt idx="7747">
                  <c:v>7749</c:v>
                </c:pt>
                <c:pt idx="7748">
                  <c:v>7750</c:v>
                </c:pt>
                <c:pt idx="7749">
                  <c:v>7751</c:v>
                </c:pt>
                <c:pt idx="7750">
                  <c:v>7752</c:v>
                </c:pt>
                <c:pt idx="7751">
                  <c:v>7753</c:v>
                </c:pt>
                <c:pt idx="7752">
                  <c:v>7754</c:v>
                </c:pt>
                <c:pt idx="7753">
                  <c:v>7755</c:v>
                </c:pt>
                <c:pt idx="7754">
                  <c:v>7756</c:v>
                </c:pt>
                <c:pt idx="7755">
                  <c:v>7757</c:v>
                </c:pt>
                <c:pt idx="7756">
                  <c:v>7758</c:v>
                </c:pt>
                <c:pt idx="7757">
                  <c:v>7759</c:v>
                </c:pt>
                <c:pt idx="7758">
                  <c:v>7760</c:v>
                </c:pt>
                <c:pt idx="7759">
                  <c:v>7761</c:v>
                </c:pt>
                <c:pt idx="7760">
                  <c:v>7762</c:v>
                </c:pt>
                <c:pt idx="7761">
                  <c:v>7763</c:v>
                </c:pt>
                <c:pt idx="7762">
                  <c:v>7764</c:v>
                </c:pt>
                <c:pt idx="7763">
                  <c:v>7765</c:v>
                </c:pt>
                <c:pt idx="7764">
                  <c:v>7766</c:v>
                </c:pt>
                <c:pt idx="7765">
                  <c:v>7767</c:v>
                </c:pt>
                <c:pt idx="7766">
                  <c:v>7768</c:v>
                </c:pt>
                <c:pt idx="7767">
                  <c:v>7769</c:v>
                </c:pt>
                <c:pt idx="7768">
                  <c:v>7770</c:v>
                </c:pt>
                <c:pt idx="7769">
                  <c:v>7771</c:v>
                </c:pt>
                <c:pt idx="7770">
                  <c:v>7772</c:v>
                </c:pt>
                <c:pt idx="7771">
                  <c:v>7773</c:v>
                </c:pt>
                <c:pt idx="7772">
                  <c:v>7774</c:v>
                </c:pt>
                <c:pt idx="7773">
                  <c:v>7775</c:v>
                </c:pt>
                <c:pt idx="7774">
                  <c:v>7776</c:v>
                </c:pt>
                <c:pt idx="7775">
                  <c:v>7777</c:v>
                </c:pt>
                <c:pt idx="7776">
                  <c:v>7778</c:v>
                </c:pt>
                <c:pt idx="7777">
                  <c:v>7779</c:v>
                </c:pt>
                <c:pt idx="7778">
                  <c:v>7780</c:v>
                </c:pt>
                <c:pt idx="7779">
                  <c:v>7781</c:v>
                </c:pt>
                <c:pt idx="7780">
                  <c:v>7782</c:v>
                </c:pt>
                <c:pt idx="7781">
                  <c:v>7783</c:v>
                </c:pt>
                <c:pt idx="7782">
                  <c:v>7784</c:v>
                </c:pt>
                <c:pt idx="7783">
                  <c:v>7785</c:v>
                </c:pt>
                <c:pt idx="7784">
                  <c:v>7786</c:v>
                </c:pt>
                <c:pt idx="7785">
                  <c:v>7787</c:v>
                </c:pt>
                <c:pt idx="7786">
                  <c:v>7788</c:v>
                </c:pt>
                <c:pt idx="7787">
                  <c:v>7789</c:v>
                </c:pt>
                <c:pt idx="7788">
                  <c:v>7790</c:v>
                </c:pt>
                <c:pt idx="7789">
                  <c:v>7791</c:v>
                </c:pt>
                <c:pt idx="7790">
                  <c:v>7792</c:v>
                </c:pt>
                <c:pt idx="7791">
                  <c:v>7793</c:v>
                </c:pt>
                <c:pt idx="7792">
                  <c:v>7794</c:v>
                </c:pt>
                <c:pt idx="7793">
                  <c:v>7795</c:v>
                </c:pt>
                <c:pt idx="7794">
                  <c:v>7796</c:v>
                </c:pt>
                <c:pt idx="7795">
                  <c:v>7797</c:v>
                </c:pt>
                <c:pt idx="7796">
                  <c:v>7798</c:v>
                </c:pt>
                <c:pt idx="7797">
                  <c:v>7799</c:v>
                </c:pt>
                <c:pt idx="7798">
                  <c:v>7800</c:v>
                </c:pt>
                <c:pt idx="7799">
                  <c:v>7801</c:v>
                </c:pt>
                <c:pt idx="7800">
                  <c:v>7802</c:v>
                </c:pt>
                <c:pt idx="7801">
                  <c:v>7803</c:v>
                </c:pt>
                <c:pt idx="7802">
                  <c:v>7804</c:v>
                </c:pt>
                <c:pt idx="7803">
                  <c:v>7805</c:v>
                </c:pt>
                <c:pt idx="7804">
                  <c:v>7806</c:v>
                </c:pt>
                <c:pt idx="7805">
                  <c:v>7807</c:v>
                </c:pt>
                <c:pt idx="7806">
                  <c:v>7808</c:v>
                </c:pt>
                <c:pt idx="7807">
                  <c:v>7809</c:v>
                </c:pt>
                <c:pt idx="7808">
                  <c:v>7810</c:v>
                </c:pt>
                <c:pt idx="7809">
                  <c:v>7811</c:v>
                </c:pt>
                <c:pt idx="7810">
                  <c:v>7812</c:v>
                </c:pt>
                <c:pt idx="7811">
                  <c:v>7813</c:v>
                </c:pt>
                <c:pt idx="7812">
                  <c:v>7814</c:v>
                </c:pt>
                <c:pt idx="7813">
                  <c:v>7815</c:v>
                </c:pt>
                <c:pt idx="7814">
                  <c:v>7816</c:v>
                </c:pt>
                <c:pt idx="7815">
                  <c:v>7817</c:v>
                </c:pt>
                <c:pt idx="7816">
                  <c:v>7818</c:v>
                </c:pt>
                <c:pt idx="7817">
                  <c:v>7819</c:v>
                </c:pt>
                <c:pt idx="7818">
                  <c:v>7820</c:v>
                </c:pt>
                <c:pt idx="7819">
                  <c:v>7821</c:v>
                </c:pt>
                <c:pt idx="7820">
                  <c:v>7822</c:v>
                </c:pt>
                <c:pt idx="7821">
                  <c:v>7823</c:v>
                </c:pt>
                <c:pt idx="7822">
                  <c:v>7824</c:v>
                </c:pt>
                <c:pt idx="7823">
                  <c:v>7825</c:v>
                </c:pt>
                <c:pt idx="7824">
                  <c:v>7826</c:v>
                </c:pt>
                <c:pt idx="7825">
                  <c:v>7827</c:v>
                </c:pt>
                <c:pt idx="7826">
                  <c:v>7828</c:v>
                </c:pt>
                <c:pt idx="7827">
                  <c:v>7829</c:v>
                </c:pt>
                <c:pt idx="7828">
                  <c:v>7830</c:v>
                </c:pt>
                <c:pt idx="7829">
                  <c:v>7831</c:v>
                </c:pt>
                <c:pt idx="7830">
                  <c:v>7832</c:v>
                </c:pt>
                <c:pt idx="7831">
                  <c:v>7833</c:v>
                </c:pt>
                <c:pt idx="7832">
                  <c:v>7834</c:v>
                </c:pt>
                <c:pt idx="7833">
                  <c:v>7835</c:v>
                </c:pt>
                <c:pt idx="7834">
                  <c:v>7836</c:v>
                </c:pt>
                <c:pt idx="7835">
                  <c:v>7837</c:v>
                </c:pt>
                <c:pt idx="7836">
                  <c:v>7838</c:v>
                </c:pt>
                <c:pt idx="7837">
                  <c:v>7839</c:v>
                </c:pt>
                <c:pt idx="7838">
                  <c:v>7840</c:v>
                </c:pt>
                <c:pt idx="7839">
                  <c:v>7841</c:v>
                </c:pt>
                <c:pt idx="7840">
                  <c:v>7842</c:v>
                </c:pt>
                <c:pt idx="7841">
                  <c:v>7843</c:v>
                </c:pt>
                <c:pt idx="7842">
                  <c:v>7844</c:v>
                </c:pt>
                <c:pt idx="7843">
                  <c:v>7845</c:v>
                </c:pt>
                <c:pt idx="7844">
                  <c:v>7846</c:v>
                </c:pt>
                <c:pt idx="7845">
                  <c:v>7847</c:v>
                </c:pt>
                <c:pt idx="7846">
                  <c:v>7848</c:v>
                </c:pt>
                <c:pt idx="7847">
                  <c:v>7849</c:v>
                </c:pt>
                <c:pt idx="7848">
                  <c:v>7850</c:v>
                </c:pt>
                <c:pt idx="7849">
                  <c:v>7851</c:v>
                </c:pt>
                <c:pt idx="7850">
                  <c:v>7852</c:v>
                </c:pt>
                <c:pt idx="7851">
                  <c:v>7853</c:v>
                </c:pt>
                <c:pt idx="7852">
                  <c:v>7854</c:v>
                </c:pt>
                <c:pt idx="7853">
                  <c:v>7855</c:v>
                </c:pt>
                <c:pt idx="7854">
                  <c:v>7856</c:v>
                </c:pt>
                <c:pt idx="7855">
                  <c:v>7857</c:v>
                </c:pt>
                <c:pt idx="7856">
                  <c:v>7858</c:v>
                </c:pt>
                <c:pt idx="7857">
                  <c:v>7859</c:v>
                </c:pt>
                <c:pt idx="7858">
                  <c:v>7860</c:v>
                </c:pt>
                <c:pt idx="7859">
                  <c:v>7861</c:v>
                </c:pt>
                <c:pt idx="7860">
                  <c:v>7862</c:v>
                </c:pt>
                <c:pt idx="7861">
                  <c:v>7863</c:v>
                </c:pt>
                <c:pt idx="7862">
                  <c:v>7864</c:v>
                </c:pt>
                <c:pt idx="7863">
                  <c:v>7865</c:v>
                </c:pt>
                <c:pt idx="7864">
                  <c:v>7866</c:v>
                </c:pt>
                <c:pt idx="7865">
                  <c:v>7867</c:v>
                </c:pt>
                <c:pt idx="7866">
                  <c:v>7868</c:v>
                </c:pt>
                <c:pt idx="7867">
                  <c:v>7869</c:v>
                </c:pt>
                <c:pt idx="7868">
                  <c:v>7870</c:v>
                </c:pt>
                <c:pt idx="7869">
                  <c:v>7871</c:v>
                </c:pt>
                <c:pt idx="7870">
                  <c:v>7872</c:v>
                </c:pt>
                <c:pt idx="7871">
                  <c:v>7873</c:v>
                </c:pt>
                <c:pt idx="7872">
                  <c:v>7874</c:v>
                </c:pt>
                <c:pt idx="7873">
                  <c:v>7875</c:v>
                </c:pt>
                <c:pt idx="7874">
                  <c:v>7876</c:v>
                </c:pt>
                <c:pt idx="7875">
                  <c:v>7877</c:v>
                </c:pt>
                <c:pt idx="7876">
                  <c:v>7878</c:v>
                </c:pt>
                <c:pt idx="7877">
                  <c:v>7879</c:v>
                </c:pt>
                <c:pt idx="7878">
                  <c:v>7880</c:v>
                </c:pt>
                <c:pt idx="7879">
                  <c:v>7881</c:v>
                </c:pt>
                <c:pt idx="7880">
                  <c:v>7882</c:v>
                </c:pt>
                <c:pt idx="7881">
                  <c:v>7883</c:v>
                </c:pt>
                <c:pt idx="7882">
                  <c:v>7884</c:v>
                </c:pt>
                <c:pt idx="7883">
                  <c:v>7885</c:v>
                </c:pt>
                <c:pt idx="7884">
                  <c:v>7886</c:v>
                </c:pt>
                <c:pt idx="7885">
                  <c:v>7887</c:v>
                </c:pt>
                <c:pt idx="7886">
                  <c:v>7888</c:v>
                </c:pt>
                <c:pt idx="7887">
                  <c:v>7889</c:v>
                </c:pt>
                <c:pt idx="7888">
                  <c:v>7890</c:v>
                </c:pt>
                <c:pt idx="7889">
                  <c:v>7891</c:v>
                </c:pt>
                <c:pt idx="7890">
                  <c:v>7892</c:v>
                </c:pt>
                <c:pt idx="7891">
                  <c:v>7893</c:v>
                </c:pt>
                <c:pt idx="7892">
                  <c:v>7894</c:v>
                </c:pt>
                <c:pt idx="7893">
                  <c:v>7895</c:v>
                </c:pt>
                <c:pt idx="7894">
                  <c:v>7896</c:v>
                </c:pt>
                <c:pt idx="7895">
                  <c:v>7897</c:v>
                </c:pt>
                <c:pt idx="7896">
                  <c:v>7898</c:v>
                </c:pt>
                <c:pt idx="7897">
                  <c:v>7899</c:v>
                </c:pt>
                <c:pt idx="7898">
                  <c:v>7900</c:v>
                </c:pt>
                <c:pt idx="7899">
                  <c:v>7901</c:v>
                </c:pt>
                <c:pt idx="7900">
                  <c:v>7902</c:v>
                </c:pt>
                <c:pt idx="7901">
                  <c:v>7903</c:v>
                </c:pt>
                <c:pt idx="7902">
                  <c:v>7904</c:v>
                </c:pt>
                <c:pt idx="7903">
                  <c:v>7905</c:v>
                </c:pt>
                <c:pt idx="7904">
                  <c:v>7906</c:v>
                </c:pt>
                <c:pt idx="7905">
                  <c:v>7907</c:v>
                </c:pt>
                <c:pt idx="7906">
                  <c:v>7908</c:v>
                </c:pt>
                <c:pt idx="7907">
                  <c:v>7909</c:v>
                </c:pt>
                <c:pt idx="7908">
                  <c:v>7910</c:v>
                </c:pt>
                <c:pt idx="7909">
                  <c:v>7911</c:v>
                </c:pt>
                <c:pt idx="7910">
                  <c:v>7912</c:v>
                </c:pt>
                <c:pt idx="7911">
                  <c:v>7913</c:v>
                </c:pt>
                <c:pt idx="7912">
                  <c:v>7914</c:v>
                </c:pt>
                <c:pt idx="7913">
                  <c:v>7915</c:v>
                </c:pt>
                <c:pt idx="7914">
                  <c:v>7916</c:v>
                </c:pt>
                <c:pt idx="7915">
                  <c:v>7917</c:v>
                </c:pt>
                <c:pt idx="7916">
                  <c:v>7918</c:v>
                </c:pt>
                <c:pt idx="7917">
                  <c:v>7919</c:v>
                </c:pt>
                <c:pt idx="7918">
                  <c:v>7920</c:v>
                </c:pt>
                <c:pt idx="7919">
                  <c:v>7921</c:v>
                </c:pt>
                <c:pt idx="7920">
                  <c:v>7922</c:v>
                </c:pt>
                <c:pt idx="7921">
                  <c:v>7923</c:v>
                </c:pt>
                <c:pt idx="7922">
                  <c:v>7924</c:v>
                </c:pt>
                <c:pt idx="7923">
                  <c:v>7925</c:v>
                </c:pt>
                <c:pt idx="7924">
                  <c:v>7926</c:v>
                </c:pt>
                <c:pt idx="7925">
                  <c:v>7927</c:v>
                </c:pt>
                <c:pt idx="7926">
                  <c:v>7928</c:v>
                </c:pt>
                <c:pt idx="7927">
                  <c:v>7929</c:v>
                </c:pt>
                <c:pt idx="7928">
                  <c:v>7930</c:v>
                </c:pt>
                <c:pt idx="7929">
                  <c:v>7931</c:v>
                </c:pt>
                <c:pt idx="7930">
                  <c:v>7932</c:v>
                </c:pt>
                <c:pt idx="7931">
                  <c:v>7933</c:v>
                </c:pt>
                <c:pt idx="7932">
                  <c:v>7934</c:v>
                </c:pt>
                <c:pt idx="7933">
                  <c:v>7935</c:v>
                </c:pt>
                <c:pt idx="7934">
                  <c:v>7936</c:v>
                </c:pt>
                <c:pt idx="7935">
                  <c:v>7937</c:v>
                </c:pt>
                <c:pt idx="7936">
                  <c:v>7938</c:v>
                </c:pt>
                <c:pt idx="7937">
                  <c:v>7939</c:v>
                </c:pt>
                <c:pt idx="7938">
                  <c:v>7940</c:v>
                </c:pt>
                <c:pt idx="7939">
                  <c:v>7941</c:v>
                </c:pt>
                <c:pt idx="7940">
                  <c:v>7942</c:v>
                </c:pt>
                <c:pt idx="7941">
                  <c:v>7943</c:v>
                </c:pt>
                <c:pt idx="7942">
                  <c:v>7944</c:v>
                </c:pt>
                <c:pt idx="7943">
                  <c:v>7945</c:v>
                </c:pt>
                <c:pt idx="7944">
                  <c:v>7946</c:v>
                </c:pt>
                <c:pt idx="7945">
                  <c:v>7947</c:v>
                </c:pt>
                <c:pt idx="7946">
                  <c:v>7948</c:v>
                </c:pt>
                <c:pt idx="7947">
                  <c:v>7949</c:v>
                </c:pt>
                <c:pt idx="7948">
                  <c:v>7950</c:v>
                </c:pt>
                <c:pt idx="7949">
                  <c:v>7951</c:v>
                </c:pt>
                <c:pt idx="7950">
                  <c:v>7952</c:v>
                </c:pt>
                <c:pt idx="7951">
                  <c:v>7953</c:v>
                </c:pt>
                <c:pt idx="7952">
                  <c:v>7954</c:v>
                </c:pt>
                <c:pt idx="7953">
                  <c:v>7955</c:v>
                </c:pt>
                <c:pt idx="7954">
                  <c:v>7956</c:v>
                </c:pt>
                <c:pt idx="7955">
                  <c:v>7957</c:v>
                </c:pt>
                <c:pt idx="7956">
                  <c:v>7958</c:v>
                </c:pt>
                <c:pt idx="7957">
                  <c:v>7959</c:v>
                </c:pt>
                <c:pt idx="7958">
                  <c:v>7960</c:v>
                </c:pt>
                <c:pt idx="7959">
                  <c:v>7961</c:v>
                </c:pt>
                <c:pt idx="7960">
                  <c:v>7962</c:v>
                </c:pt>
                <c:pt idx="7961">
                  <c:v>7963</c:v>
                </c:pt>
                <c:pt idx="7962">
                  <c:v>7964</c:v>
                </c:pt>
                <c:pt idx="7963">
                  <c:v>7965</c:v>
                </c:pt>
                <c:pt idx="7964">
                  <c:v>7966</c:v>
                </c:pt>
                <c:pt idx="7965">
                  <c:v>7967</c:v>
                </c:pt>
                <c:pt idx="7966">
                  <c:v>7968</c:v>
                </c:pt>
                <c:pt idx="7967">
                  <c:v>7969</c:v>
                </c:pt>
                <c:pt idx="7968">
                  <c:v>7970</c:v>
                </c:pt>
                <c:pt idx="7969">
                  <c:v>7971</c:v>
                </c:pt>
                <c:pt idx="7970">
                  <c:v>7972</c:v>
                </c:pt>
                <c:pt idx="7971">
                  <c:v>7973</c:v>
                </c:pt>
                <c:pt idx="7972">
                  <c:v>7974</c:v>
                </c:pt>
                <c:pt idx="7973">
                  <c:v>7975</c:v>
                </c:pt>
                <c:pt idx="7974">
                  <c:v>7976</c:v>
                </c:pt>
                <c:pt idx="7975">
                  <c:v>7977</c:v>
                </c:pt>
                <c:pt idx="7976">
                  <c:v>7978</c:v>
                </c:pt>
                <c:pt idx="7977">
                  <c:v>7979</c:v>
                </c:pt>
                <c:pt idx="7978">
                  <c:v>7980</c:v>
                </c:pt>
                <c:pt idx="7979">
                  <c:v>7981</c:v>
                </c:pt>
                <c:pt idx="7980">
                  <c:v>7982</c:v>
                </c:pt>
                <c:pt idx="7981">
                  <c:v>7983</c:v>
                </c:pt>
                <c:pt idx="7982">
                  <c:v>7984</c:v>
                </c:pt>
                <c:pt idx="7983">
                  <c:v>7985</c:v>
                </c:pt>
                <c:pt idx="7984">
                  <c:v>7986</c:v>
                </c:pt>
                <c:pt idx="7985">
                  <c:v>7987</c:v>
                </c:pt>
                <c:pt idx="7986">
                  <c:v>7988</c:v>
                </c:pt>
                <c:pt idx="7987">
                  <c:v>7989</c:v>
                </c:pt>
                <c:pt idx="7988">
                  <c:v>7990</c:v>
                </c:pt>
                <c:pt idx="7989">
                  <c:v>7991</c:v>
                </c:pt>
                <c:pt idx="7990">
                  <c:v>7992</c:v>
                </c:pt>
                <c:pt idx="7991">
                  <c:v>7993</c:v>
                </c:pt>
                <c:pt idx="7992">
                  <c:v>7994</c:v>
                </c:pt>
                <c:pt idx="7993">
                  <c:v>7995</c:v>
                </c:pt>
                <c:pt idx="7994">
                  <c:v>7996</c:v>
                </c:pt>
                <c:pt idx="7995">
                  <c:v>7997</c:v>
                </c:pt>
                <c:pt idx="7996">
                  <c:v>7998</c:v>
                </c:pt>
                <c:pt idx="7997">
                  <c:v>7999</c:v>
                </c:pt>
                <c:pt idx="7998">
                  <c:v>8000</c:v>
                </c:pt>
                <c:pt idx="7999">
                  <c:v>8001</c:v>
                </c:pt>
                <c:pt idx="8000">
                  <c:v>8002</c:v>
                </c:pt>
                <c:pt idx="8001">
                  <c:v>8003</c:v>
                </c:pt>
                <c:pt idx="8002">
                  <c:v>8004</c:v>
                </c:pt>
                <c:pt idx="8003">
                  <c:v>8005</c:v>
                </c:pt>
                <c:pt idx="8004">
                  <c:v>8006</c:v>
                </c:pt>
                <c:pt idx="8005">
                  <c:v>8007</c:v>
                </c:pt>
                <c:pt idx="8006">
                  <c:v>8008</c:v>
                </c:pt>
                <c:pt idx="8007">
                  <c:v>8009</c:v>
                </c:pt>
                <c:pt idx="8008">
                  <c:v>8010</c:v>
                </c:pt>
                <c:pt idx="8009">
                  <c:v>8011</c:v>
                </c:pt>
                <c:pt idx="8010">
                  <c:v>8012</c:v>
                </c:pt>
                <c:pt idx="8011">
                  <c:v>8013</c:v>
                </c:pt>
                <c:pt idx="8012">
                  <c:v>8014</c:v>
                </c:pt>
                <c:pt idx="8013">
                  <c:v>8015</c:v>
                </c:pt>
                <c:pt idx="8014">
                  <c:v>8016</c:v>
                </c:pt>
                <c:pt idx="8015">
                  <c:v>8017</c:v>
                </c:pt>
                <c:pt idx="8016">
                  <c:v>8018</c:v>
                </c:pt>
                <c:pt idx="8017">
                  <c:v>8019</c:v>
                </c:pt>
                <c:pt idx="8018">
                  <c:v>8020</c:v>
                </c:pt>
                <c:pt idx="8019">
                  <c:v>8021</c:v>
                </c:pt>
                <c:pt idx="8020">
                  <c:v>8022</c:v>
                </c:pt>
                <c:pt idx="8021">
                  <c:v>8023</c:v>
                </c:pt>
                <c:pt idx="8022">
                  <c:v>8024</c:v>
                </c:pt>
                <c:pt idx="8023">
                  <c:v>8025</c:v>
                </c:pt>
                <c:pt idx="8024">
                  <c:v>8026</c:v>
                </c:pt>
                <c:pt idx="8025">
                  <c:v>8027</c:v>
                </c:pt>
                <c:pt idx="8026">
                  <c:v>8028</c:v>
                </c:pt>
                <c:pt idx="8027">
                  <c:v>8029</c:v>
                </c:pt>
                <c:pt idx="8028">
                  <c:v>8030</c:v>
                </c:pt>
                <c:pt idx="8029">
                  <c:v>8031</c:v>
                </c:pt>
                <c:pt idx="8030">
                  <c:v>8032</c:v>
                </c:pt>
                <c:pt idx="8031">
                  <c:v>8033</c:v>
                </c:pt>
                <c:pt idx="8032">
                  <c:v>8034</c:v>
                </c:pt>
                <c:pt idx="8033">
                  <c:v>8035</c:v>
                </c:pt>
                <c:pt idx="8034">
                  <c:v>8036</c:v>
                </c:pt>
                <c:pt idx="8035">
                  <c:v>8037</c:v>
                </c:pt>
                <c:pt idx="8036">
                  <c:v>8038</c:v>
                </c:pt>
                <c:pt idx="8037">
                  <c:v>8039</c:v>
                </c:pt>
                <c:pt idx="8038">
                  <c:v>8040</c:v>
                </c:pt>
                <c:pt idx="8039">
                  <c:v>8041</c:v>
                </c:pt>
                <c:pt idx="8040">
                  <c:v>8042</c:v>
                </c:pt>
                <c:pt idx="8041">
                  <c:v>8043</c:v>
                </c:pt>
                <c:pt idx="8042">
                  <c:v>8044</c:v>
                </c:pt>
                <c:pt idx="8043">
                  <c:v>8045</c:v>
                </c:pt>
                <c:pt idx="8044">
                  <c:v>8046</c:v>
                </c:pt>
                <c:pt idx="8045">
                  <c:v>8047</c:v>
                </c:pt>
                <c:pt idx="8046">
                  <c:v>8048</c:v>
                </c:pt>
                <c:pt idx="8047">
                  <c:v>8049</c:v>
                </c:pt>
                <c:pt idx="8048">
                  <c:v>8050</c:v>
                </c:pt>
                <c:pt idx="8049">
                  <c:v>8051</c:v>
                </c:pt>
                <c:pt idx="8050">
                  <c:v>8052</c:v>
                </c:pt>
                <c:pt idx="8051">
                  <c:v>8053</c:v>
                </c:pt>
                <c:pt idx="8052">
                  <c:v>8054</c:v>
                </c:pt>
                <c:pt idx="8053">
                  <c:v>8055</c:v>
                </c:pt>
                <c:pt idx="8054">
                  <c:v>8056</c:v>
                </c:pt>
                <c:pt idx="8055">
                  <c:v>8057</c:v>
                </c:pt>
                <c:pt idx="8056">
                  <c:v>8058</c:v>
                </c:pt>
                <c:pt idx="8057">
                  <c:v>8059</c:v>
                </c:pt>
                <c:pt idx="8058">
                  <c:v>8060</c:v>
                </c:pt>
                <c:pt idx="8059">
                  <c:v>8061</c:v>
                </c:pt>
                <c:pt idx="8060">
                  <c:v>8062</c:v>
                </c:pt>
                <c:pt idx="8061">
                  <c:v>8063</c:v>
                </c:pt>
                <c:pt idx="8062">
                  <c:v>8064</c:v>
                </c:pt>
                <c:pt idx="8063">
                  <c:v>8065</c:v>
                </c:pt>
                <c:pt idx="8064">
                  <c:v>8066</c:v>
                </c:pt>
                <c:pt idx="8065">
                  <c:v>8067</c:v>
                </c:pt>
                <c:pt idx="8066">
                  <c:v>8068</c:v>
                </c:pt>
                <c:pt idx="8067">
                  <c:v>8069</c:v>
                </c:pt>
                <c:pt idx="8068">
                  <c:v>8070</c:v>
                </c:pt>
                <c:pt idx="8069">
                  <c:v>8071</c:v>
                </c:pt>
                <c:pt idx="8070">
                  <c:v>8072</c:v>
                </c:pt>
                <c:pt idx="8071">
                  <c:v>8073</c:v>
                </c:pt>
                <c:pt idx="8072">
                  <c:v>8074</c:v>
                </c:pt>
                <c:pt idx="8073">
                  <c:v>8075</c:v>
                </c:pt>
                <c:pt idx="8074">
                  <c:v>8076</c:v>
                </c:pt>
                <c:pt idx="8075">
                  <c:v>8077</c:v>
                </c:pt>
                <c:pt idx="8076">
                  <c:v>8078</c:v>
                </c:pt>
                <c:pt idx="8077">
                  <c:v>8079</c:v>
                </c:pt>
                <c:pt idx="8078">
                  <c:v>8080</c:v>
                </c:pt>
                <c:pt idx="8079">
                  <c:v>8081</c:v>
                </c:pt>
                <c:pt idx="8080">
                  <c:v>8082</c:v>
                </c:pt>
                <c:pt idx="8081">
                  <c:v>8083</c:v>
                </c:pt>
                <c:pt idx="8082">
                  <c:v>8084</c:v>
                </c:pt>
                <c:pt idx="8083">
                  <c:v>8085</c:v>
                </c:pt>
                <c:pt idx="8084">
                  <c:v>8086</c:v>
                </c:pt>
                <c:pt idx="8085">
                  <c:v>8087</c:v>
                </c:pt>
                <c:pt idx="8086">
                  <c:v>8088</c:v>
                </c:pt>
                <c:pt idx="8087">
                  <c:v>8089</c:v>
                </c:pt>
                <c:pt idx="8088">
                  <c:v>8090</c:v>
                </c:pt>
                <c:pt idx="8089">
                  <c:v>8091</c:v>
                </c:pt>
                <c:pt idx="8090">
                  <c:v>8092</c:v>
                </c:pt>
                <c:pt idx="8091">
                  <c:v>8093</c:v>
                </c:pt>
                <c:pt idx="8092">
                  <c:v>8094</c:v>
                </c:pt>
                <c:pt idx="8093">
                  <c:v>8095</c:v>
                </c:pt>
                <c:pt idx="8094">
                  <c:v>8096</c:v>
                </c:pt>
                <c:pt idx="8095">
                  <c:v>8097</c:v>
                </c:pt>
                <c:pt idx="8096">
                  <c:v>8098</c:v>
                </c:pt>
                <c:pt idx="8097">
                  <c:v>8099</c:v>
                </c:pt>
                <c:pt idx="8098">
                  <c:v>8100</c:v>
                </c:pt>
                <c:pt idx="8099">
                  <c:v>8101</c:v>
                </c:pt>
                <c:pt idx="8100">
                  <c:v>8102</c:v>
                </c:pt>
                <c:pt idx="8101">
                  <c:v>8103</c:v>
                </c:pt>
                <c:pt idx="8102">
                  <c:v>8104</c:v>
                </c:pt>
                <c:pt idx="8103">
                  <c:v>8105</c:v>
                </c:pt>
                <c:pt idx="8104">
                  <c:v>8106</c:v>
                </c:pt>
                <c:pt idx="8105">
                  <c:v>8107</c:v>
                </c:pt>
                <c:pt idx="8106">
                  <c:v>8108</c:v>
                </c:pt>
                <c:pt idx="8107">
                  <c:v>8109</c:v>
                </c:pt>
                <c:pt idx="8108">
                  <c:v>8110</c:v>
                </c:pt>
                <c:pt idx="8109">
                  <c:v>8111</c:v>
                </c:pt>
                <c:pt idx="8110">
                  <c:v>8112</c:v>
                </c:pt>
                <c:pt idx="8111">
                  <c:v>8113</c:v>
                </c:pt>
                <c:pt idx="8112">
                  <c:v>8114</c:v>
                </c:pt>
                <c:pt idx="8113">
                  <c:v>8115</c:v>
                </c:pt>
                <c:pt idx="8114">
                  <c:v>8116</c:v>
                </c:pt>
                <c:pt idx="8115">
                  <c:v>8117</c:v>
                </c:pt>
                <c:pt idx="8116">
                  <c:v>8118</c:v>
                </c:pt>
                <c:pt idx="8117">
                  <c:v>8119</c:v>
                </c:pt>
                <c:pt idx="8118">
                  <c:v>8120</c:v>
                </c:pt>
                <c:pt idx="8119">
                  <c:v>8121</c:v>
                </c:pt>
                <c:pt idx="8120">
                  <c:v>8122</c:v>
                </c:pt>
                <c:pt idx="8121">
                  <c:v>8123</c:v>
                </c:pt>
                <c:pt idx="8122">
                  <c:v>8124</c:v>
                </c:pt>
                <c:pt idx="8123">
                  <c:v>8125</c:v>
                </c:pt>
                <c:pt idx="8124">
                  <c:v>8126</c:v>
                </c:pt>
                <c:pt idx="8125">
                  <c:v>8127</c:v>
                </c:pt>
                <c:pt idx="8126">
                  <c:v>8128</c:v>
                </c:pt>
                <c:pt idx="8127">
                  <c:v>8129</c:v>
                </c:pt>
                <c:pt idx="8128">
                  <c:v>8130</c:v>
                </c:pt>
                <c:pt idx="8129">
                  <c:v>8131</c:v>
                </c:pt>
                <c:pt idx="8130">
                  <c:v>8132</c:v>
                </c:pt>
                <c:pt idx="8131">
                  <c:v>8133</c:v>
                </c:pt>
                <c:pt idx="8132">
                  <c:v>8134</c:v>
                </c:pt>
                <c:pt idx="8133">
                  <c:v>8135</c:v>
                </c:pt>
                <c:pt idx="8134">
                  <c:v>8136</c:v>
                </c:pt>
                <c:pt idx="8135">
                  <c:v>8137</c:v>
                </c:pt>
                <c:pt idx="8136">
                  <c:v>8138</c:v>
                </c:pt>
                <c:pt idx="8137">
                  <c:v>8139</c:v>
                </c:pt>
                <c:pt idx="8138">
                  <c:v>8140</c:v>
                </c:pt>
                <c:pt idx="8139">
                  <c:v>8141</c:v>
                </c:pt>
                <c:pt idx="8140">
                  <c:v>8142</c:v>
                </c:pt>
                <c:pt idx="8141">
                  <c:v>8143</c:v>
                </c:pt>
                <c:pt idx="8142">
                  <c:v>8144</c:v>
                </c:pt>
                <c:pt idx="8143">
                  <c:v>8145</c:v>
                </c:pt>
                <c:pt idx="8144">
                  <c:v>8146</c:v>
                </c:pt>
                <c:pt idx="8145">
                  <c:v>8147</c:v>
                </c:pt>
                <c:pt idx="8146">
                  <c:v>8148</c:v>
                </c:pt>
                <c:pt idx="8147">
                  <c:v>8149</c:v>
                </c:pt>
                <c:pt idx="8148">
                  <c:v>8150</c:v>
                </c:pt>
                <c:pt idx="8149">
                  <c:v>8151</c:v>
                </c:pt>
                <c:pt idx="8150">
                  <c:v>8152</c:v>
                </c:pt>
                <c:pt idx="8151">
                  <c:v>8153</c:v>
                </c:pt>
                <c:pt idx="8152">
                  <c:v>8154</c:v>
                </c:pt>
                <c:pt idx="8153">
                  <c:v>8155</c:v>
                </c:pt>
                <c:pt idx="8154">
                  <c:v>8156</c:v>
                </c:pt>
                <c:pt idx="8155">
                  <c:v>8157</c:v>
                </c:pt>
                <c:pt idx="8156">
                  <c:v>8158</c:v>
                </c:pt>
                <c:pt idx="8157">
                  <c:v>8159</c:v>
                </c:pt>
                <c:pt idx="8158">
                  <c:v>8160</c:v>
                </c:pt>
                <c:pt idx="8159">
                  <c:v>8161</c:v>
                </c:pt>
                <c:pt idx="8160">
                  <c:v>8162</c:v>
                </c:pt>
                <c:pt idx="8161">
                  <c:v>8163</c:v>
                </c:pt>
                <c:pt idx="8162">
                  <c:v>8164</c:v>
                </c:pt>
                <c:pt idx="8163">
                  <c:v>8165</c:v>
                </c:pt>
                <c:pt idx="8164">
                  <c:v>8166</c:v>
                </c:pt>
                <c:pt idx="8165">
                  <c:v>8167</c:v>
                </c:pt>
                <c:pt idx="8166">
                  <c:v>8168</c:v>
                </c:pt>
                <c:pt idx="8167">
                  <c:v>8169</c:v>
                </c:pt>
                <c:pt idx="8168">
                  <c:v>8170</c:v>
                </c:pt>
                <c:pt idx="8169">
                  <c:v>8171</c:v>
                </c:pt>
                <c:pt idx="8170">
                  <c:v>8172</c:v>
                </c:pt>
                <c:pt idx="8171">
                  <c:v>8173</c:v>
                </c:pt>
                <c:pt idx="8172">
                  <c:v>8174</c:v>
                </c:pt>
                <c:pt idx="8173">
                  <c:v>8175</c:v>
                </c:pt>
                <c:pt idx="8174">
                  <c:v>8176</c:v>
                </c:pt>
                <c:pt idx="8175">
                  <c:v>8177</c:v>
                </c:pt>
                <c:pt idx="8176">
                  <c:v>8178</c:v>
                </c:pt>
                <c:pt idx="8177">
                  <c:v>8179</c:v>
                </c:pt>
                <c:pt idx="8178">
                  <c:v>8180</c:v>
                </c:pt>
                <c:pt idx="8179">
                  <c:v>8181</c:v>
                </c:pt>
                <c:pt idx="8180">
                  <c:v>8182</c:v>
                </c:pt>
                <c:pt idx="8181">
                  <c:v>8183</c:v>
                </c:pt>
                <c:pt idx="8182">
                  <c:v>8184</c:v>
                </c:pt>
                <c:pt idx="8183">
                  <c:v>8185</c:v>
                </c:pt>
                <c:pt idx="8184">
                  <c:v>8186</c:v>
                </c:pt>
                <c:pt idx="8185">
                  <c:v>8187</c:v>
                </c:pt>
                <c:pt idx="8186">
                  <c:v>8188</c:v>
                </c:pt>
                <c:pt idx="8187">
                  <c:v>8189</c:v>
                </c:pt>
                <c:pt idx="8188">
                  <c:v>8190</c:v>
                </c:pt>
                <c:pt idx="8189">
                  <c:v>8191</c:v>
                </c:pt>
                <c:pt idx="8190">
                  <c:v>8192</c:v>
                </c:pt>
                <c:pt idx="8191">
                  <c:v>8193</c:v>
                </c:pt>
                <c:pt idx="8192">
                  <c:v>8194</c:v>
                </c:pt>
                <c:pt idx="8193">
                  <c:v>8195</c:v>
                </c:pt>
                <c:pt idx="8194">
                  <c:v>8196</c:v>
                </c:pt>
                <c:pt idx="8195">
                  <c:v>8197</c:v>
                </c:pt>
                <c:pt idx="8196">
                  <c:v>8198</c:v>
                </c:pt>
                <c:pt idx="8197">
                  <c:v>8199</c:v>
                </c:pt>
                <c:pt idx="8198">
                  <c:v>8200</c:v>
                </c:pt>
                <c:pt idx="8199">
                  <c:v>8201</c:v>
                </c:pt>
                <c:pt idx="8200">
                  <c:v>8202</c:v>
                </c:pt>
                <c:pt idx="8201">
                  <c:v>8203</c:v>
                </c:pt>
                <c:pt idx="8202">
                  <c:v>8204</c:v>
                </c:pt>
                <c:pt idx="8203">
                  <c:v>8205</c:v>
                </c:pt>
                <c:pt idx="8204">
                  <c:v>8206</c:v>
                </c:pt>
                <c:pt idx="8205">
                  <c:v>8207</c:v>
                </c:pt>
                <c:pt idx="8206">
                  <c:v>8208</c:v>
                </c:pt>
                <c:pt idx="8207">
                  <c:v>8209</c:v>
                </c:pt>
                <c:pt idx="8208">
                  <c:v>8210</c:v>
                </c:pt>
                <c:pt idx="8209">
                  <c:v>8211</c:v>
                </c:pt>
                <c:pt idx="8210">
                  <c:v>8212</c:v>
                </c:pt>
                <c:pt idx="8211">
                  <c:v>8213</c:v>
                </c:pt>
                <c:pt idx="8212">
                  <c:v>8214</c:v>
                </c:pt>
                <c:pt idx="8213">
                  <c:v>8215</c:v>
                </c:pt>
                <c:pt idx="8214">
                  <c:v>8216</c:v>
                </c:pt>
                <c:pt idx="8215">
                  <c:v>8217</c:v>
                </c:pt>
                <c:pt idx="8216">
                  <c:v>8218</c:v>
                </c:pt>
                <c:pt idx="8217">
                  <c:v>8219</c:v>
                </c:pt>
                <c:pt idx="8218">
                  <c:v>8220</c:v>
                </c:pt>
                <c:pt idx="8219">
                  <c:v>8221</c:v>
                </c:pt>
                <c:pt idx="8220">
                  <c:v>8222</c:v>
                </c:pt>
                <c:pt idx="8221">
                  <c:v>8223</c:v>
                </c:pt>
                <c:pt idx="8222">
                  <c:v>8224</c:v>
                </c:pt>
                <c:pt idx="8223">
                  <c:v>8225</c:v>
                </c:pt>
                <c:pt idx="8224">
                  <c:v>8226</c:v>
                </c:pt>
                <c:pt idx="8225">
                  <c:v>8227</c:v>
                </c:pt>
                <c:pt idx="8226">
                  <c:v>8228</c:v>
                </c:pt>
                <c:pt idx="8227">
                  <c:v>8229</c:v>
                </c:pt>
                <c:pt idx="8228">
                  <c:v>8230</c:v>
                </c:pt>
                <c:pt idx="8229">
                  <c:v>8231</c:v>
                </c:pt>
                <c:pt idx="8230">
                  <c:v>8232</c:v>
                </c:pt>
                <c:pt idx="8231">
                  <c:v>8233</c:v>
                </c:pt>
                <c:pt idx="8232">
                  <c:v>8234</c:v>
                </c:pt>
                <c:pt idx="8233">
                  <c:v>8235</c:v>
                </c:pt>
                <c:pt idx="8234">
                  <c:v>8236</c:v>
                </c:pt>
                <c:pt idx="8235">
                  <c:v>8237</c:v>
                </c:pt>
                <c:pt idx="8236">
                  <c:v>8238</c:v>
                </c:pt>
                <c:pt idx="8237">
                  <c:v>8239</c:v>
                </c:pt>
                <c:pt idx="8238">
                  <c:v>8240</c:v>
                </c:pt>
                <c:pt idx="8239">
                  <c:v>8241</c:v>
                </c:pt>
                <c:pt idx="8240">
                  <c:v>8242</c:v>
                </c:pt>
                <c:pt idx="8241">
                  <c:v>8243</c:v>
                </c:pt>
                <c:pt idx="8242">
                  <c:v>8244</c:v>
                </c:pt>
                <c:pt idx="8243">
                  <c:v>8245</c:v>
                </c:pt>
                <c:pt idx="8244">
                  <c:v>8246</c:v>
                </c:pt>
                <c:pt idx="8245">
                  <c:v>8247</c:v>
                </c:pt>
                <c:pt idx="8246">
                  <c:v>8248</c:v>
                </c:pt>
                <c:pt idx="8247">
                  <c:v>8249</c:v>
                </c:pt>
                <c:pt idx="8248">
                  <c:v>8250</c:v>
                </c:pt>
                <c:pt idx="8249">
                  <c:v>8251</c:v>
                </c:pt>
                <c:pt idx="8250">
                  <c:v>8252</c:v>
                </c:pt>
                <c:pt idx="8251">
                  <c:v>8253</c:v>
                </c:pt>
                <c:pt idx="8252">
                  <c:v>8254</c:v>
                </c:pt>
                <c:pt idx="8253">
                  <c:v>8255</c:v>
                </c:pt>
                <c:pt idx="8254">
                  <c:v>8256</c:v>
                </c:pt>
                <c:pt idx="8255">
                  <c:v>8257</c:v>
                </c:pt>
                <c:pt idx="8256">
                  <c:v>8258</c:v>
                </c:pt>
                <c:pt idx="8257">
                  <c:v>8259</c:v>
                </c:pt>
                <c:pt idx="8258">
                  <c:v>8260</c:v>
                </c:pt>
                <c:pt idx="8259">
                  <c:v>8261</c:v>
                </c:pt>
                <c:pt idx="8260">
                  <c:v>8262</c:v>
                </c:pt>
                <c:pt idx="8261">
                  <c:v>8263</c:v>
                </c:pt>
                <c:pt idx="8262">
                  <c:v>8264</c:v>
                </c:pt>
                <c:pt idx="8263">
                  <c:v>8265</c:v>
                </c:pt>
                <c:pt idx="8264">
                  <c:v>8266</c:v>
                </c:pt>
                <c:pt idx="8265">
                  <c:v>8267</c:v>
                </c:pt>
                <c:pt idx="8266">
                  <c:v>8268</c:v>
                </c:pt>
                <c:pt idx="8267">
                  <c:v>8269</c:v>
                </c:pt>
                <c:pt idx="8268">
                  <c:v>8270</c:v>
                </c:pt>
                <c:pt idx="8269">
                  <c:v>8271</c:v>
                </c:pt>
                <c:pt idx="8270">
                  <c:v>8272</c:v>
                </c:pt>
                <c:pt idx="8271">
                  <c:v>8273</c:v>
                </c:pt>
                <c:pt idx="8272">
                  <c:v>8274</c:v>
                </c:pt>
                <c:pt idx="8273">
                  <c:v>8275</c:v>
                </c:pt>
                <c:pt idx="8274">
                  <c:v>8276</c:v>
                </c:pt>
                <c:pt idx="8275">
                  <c:v>8277</c:v>
                </c:pt>
                <c:pt idx="8276">
                  <c:v>8278</c:v>
                </c:pt>
                <c:pt idx="8277">
                  <c:v>8279</c:v>
                </c:pt>
                <c:pt idx="8278">
                  <c:v>8280</c:v>
                </c:pt>
                <c:pt idx="8279">
                  <c:v>8281</c:v>
                </c:pt>
                <c:pt idx="8280">
                  <c:v>8282</c:v>
                </c:pt>
                <c:pt idx="8281">
                  <c:v>8283</c:v>
                </c:pt>
                <c:pt idx="8282">
                  <c:v>8284</c:v>
                </c:pt>
                <c:pt idx="8283">
                  <c:v>8285</c:v>
                </c:pt>
                <c:pt idx="8284">
                  <c:v>8286</c:v>
                </c:pt>
                <c:pt idx="8285">
                  <c:v>8287</c:v>
                </c:pt>
                <c:pt idx="8286">
                  <c:v>8288</c:v>
                </c:pt>
                <c:pt idx="8287">
                  <c:v>8289</c:v>
                </c:pt>
                <c:pt idx="8288">
                  <c:v>8290</c:v>
                </c:pt>
                <c:pt idx="8289">
                  <c:v>8291</c:v>
                </c:pt>
                <c:pt idx="8290">
                  <c:v>8292</c:v>
                </c:pt>
                <c:pt idx="8291">
                  <c:v>8293</c:v>
                </c:pt>
                <c:pt idx="8292">
                  <c:v>8294</c:v>
                </c:pt>
                <c:pt idx="8293">
                  <c:v>8295</c:v>
                </c:pt>
                <c:pt idx="8294">
                  <c:v>8296</c:v>
                </c:pt>
                <c:pt idx="8295">
                  <c:v>8297</c:v>
                </c:pt>
                <c:pt idx="8296">
                  <c:v>8298</c:v>
                </c:pt>
                <c:pt idx="8297">
                  <c:v>8299</c:v>
                </c:pt>
                <c:pt idx="8298">
                  <c:v>8300</c:v>
                </c:pt>
                <c:pt idx="8299">
                  <c:v>8301</c:v>
                </c:pt>
                <c:pt idx="8300">
                  <c:v>8302</c:v>
                </c:pt>
                <c:pt idx="8301">
                  <c:v>8303</c:v>
                </c:pt>
                <c:pt idx="8302">
                  <c:v>8304</c:v>
                </c:pt>
                <c:pt idx="8303">
                  <c:v>8305</c:v>
                </c:pt>
                <c:pt idx="8304">
                  <c:v>8306</c:v>
                </c:pt>
                <c:pt idx="8305">
                  <c:v>8307</c:v>
                </c:pt>
                <c:pt idx="8306">
                  <c:v>8308</c:v>
                </c:pt>
                <c:pt idx="8307">
                  <c:v>8309</c:v>
                </c:pt>
                <c:pt idx="8308">
                  <c:v>8310</c:v>
                </c:pt>
                <c:pt idx="8309">
                  <c:v>8311</c:v>
                </c:pt>
                <c:pt idx="8310">
                  <c:v>8312</c:v>
                </c:pt>
                <c:pt idx="8311">
                  <c:v>8313</c:v>
                </c:pt>
                <c:pt idx="8312">
                  <c:v>8314</c:v>
                </c:pt>
                <c:pt idx="8313">
                  <c:v>8315</c:v>
                </c:pt>
                <c:pt idx="8314">
                  <c:v>8316</c:v>
                </c:pt>
                <c:pt idx="8315">
                  <c:v>8317</c:v>
                </c:pt>
                <c:pt idx="8316">
                  <c:v>8318</c:v>
                </c:pt>
                <c:pt idx="8317">
                  <c:v>8319</c:v>
                </c:pt>
                <c:pt idx="8318">
                  <c:v>8320</c:v>
                </c:pt>
                <c:pt idx="8319">
                  <c:v>8321</c:v>
                </c:pt>
                <c:pt idx="8320">
                  <c:v>8322</c:v>
                </c:pt>
                <c:pt idx="8321">
                  <c:v>8323</c:v>
                </c:pt>
                <c:pt idx="8322">
                  <c:v>8324</c:v>
                </c:pt>
                <c:pt idx="8323">
                  <c:v>8325</c:v>
                </c:pt>
                <c:pt idx="8324">
                  <c:v>8326</c:v>
                </c:pt>
                <c:pt idx="8325">
                  <c:v>8327</c:v>
                </c:pt>
                <c:pt idx="8326">
                  <c:v>8328</c:v>
                </c:pt>
                <c:pt idx="8327">
                  <c:v>8329</c:v>
                </c:pt>
                <c:pt idx="8328">
                  <c:v>8330</c:v>
                </c:pt>
                <c:pt idx="8329">
                  <c:v>8331</c:v>
                </c:pt>
                <c:pt idx="8330">
                  <c:v>8332</c:v>
                </c:pt>
                <c:pt idx="8331">
                  <c:v>8333</c:v>
                </c:pt>
                <c:pt idx="8332">
                  <c:v>8334</c:v>
                </c:pt>
                <c:pt idx="8333">
                  <c:v>8335</c:v>
                </c:pt>
                <c:pt idx="8334">
                  <c:v>8336</c:v>
                </c:pt>
                <c:pt idx="8335">
                  <c:v>8337</c:v>
                </c:pt>
                <c:pt idx="8336">
                  <c:v>8338</c:v>
                </c:pt>
                <c:pt idx="8337">
                  <c:v>8339</c:v>
                </c:pt>
                <c:pt idx="8338">
                  <c:v>8340</c:v>
                </c:pt>
                <c:pt idx="8339">
                  <c:v>8341</c:v>
                </c:pt>
                <c:pt idx="8340">
                  <c:v>8342</c:v>
                </c:pt>
                <c:pt idx="8341">
                  <c:v>8343</c:v>
                </c:pt>
                <c:pt idx="8342">
                  <c:v>8344</c:v>
                </c:pt>
                <c:pt idx="8343">
                  <c:v>8345</c:v>
                </c:pt>
                <c:pt idx="8344">
                  <c:v>8346</c:v>
                </c:pt>
                <c:pt idx="8345">
                  <c:v>8347</c:v>
                </c:pt>
                <c:pt idx="8346">
                  <c:v>8348</c:v>
                </c:pt>
                <c:pt idx="8347">
                  <c:v>8349</c:v>
                </c:pt>
                <c:pt idx="8348">
                  <c:v>8350</c:v>
                </c:pt>
                <c:pt idx="8349">
                  <c:v>8351</c:v>
                </c:pt>
                <c:pt idx="8350">
                  <c:v>8352</c:v>
                </c:pt>
                <c:pt idx="8351">
                  <c:v>8353</c:v>
                </c:pt>
                <c:pt idx="8352">
                  <c:v>8354</c:v>
                </c:pt>
                <c:pt idx="8353">
                  <c:v>8355</c:v>
                </c:pt>
                <c:pt idx="8354">
                  <c:v>8356</c:v>
                </c:pt>
                <c:pt idx="8355">
                  <c:v>8357</c:v>
                </c:pt>
                <c:pt idx="8356">
                  <c:v>8358</c:v>
                </c:pt>
                <c:pt idx="8357">
                  <c:v>8359</c:v>
                </c:pt>
                <c:pt idx="8358">
                  <c:v>8360</c:v>
                </c:pt>
                <c:pt idx="8359">
                  <c:v>8361</c:v>
                </c:pt>
                <c:pt idx="8360">
                  <c:v>8362</c:v>
                </c:pt>
                <c:pt idx="8361">
                  <c:v>8363</c:v>
                </c:pt>
                <c:pt idx="8362">
                  <c:v>8364</c:v>
                </c:pt>
                <c:pt idx="8363">
                  <c:v>8365</c:v>
                </c:pt>
                <c:pt idx="8364">
                  <c:v>8366</c:v>
                </c:pt>
                <c:pt idx="8365">
                  <c:v>8367</c:v>
                </c:pt>
                <c:pt idx="8366">
                  <c:v>8368</c:v>
                </c:pt>
                <c:pt idx="8367">
                  <c:v>8369</c:v>
                </c:pt>
                <c:pt idx="8368">
                  <c:v>8370</c:v>
                </c:pt>
                <c:pt idx="8369">
                  <c:v>8371</c:v>
                </c:pt>
                <c:pt idx="8370">
                  <c:v>8372</c:v>
                </c:pt>
                <c:pt idx="8371">
                  <c:v>8373</c:v>
                </c:pt>
                <c:pt idx="8372">
                  <c:v>8374</c:v>
                </c:pt>
                <c:pt idx="8373">
                  <c:v>8375</c:v>
                </c:pt>
                <c:pt idx="8374">
                  <c:v>8376</c:v>
                </c:pt>
                <c:pt idx="8375">
                  <c:v>8377</c:v>
                </c:pt>
                <c:pt idx="8376">
                  <c:v>8378</c:v>
                </c:pt>
                <c:pt idx="8377">
                  <c:v>8379</c:v>
                </c:pt>
                <c:pt idx="8378">
                  <c:v>8380</c:v>
                </c:pt>
                <c:pt idx="8379">
                  <c:v>8381</c:v>
                </c:pt>
                <c:pt idx="8380">
                  <c:v>8382</c:v>
                </c:pt>
                <c:pt idx="8381">
                  <c:v>8383</c:v>
                </c:pt>
                <c:pt idx="8382">
                  <c:v>8384</c:v>
                </c:pt>
                <c:pt idx="8383">
                  <c:v>8385</c:v>
                </c:pt>
                <c:pt idx="8384">
                  <c:v>8386</c:v>
                </c:pt>
                <c:pt idx="8385">
                  <c:v>8387</c:v>
                </c:pt>
                <c:pt idx="8386">
                  <c:v>8388</c:v>
                </c:pt>
                <c:pt idx="8387">
                  <c:v>8389</c:v>
                </c:pt>
                <c:pt idx="8388">
                  <c:v>8390</c:v>
                </c:pt>
                <c:pt idx="8389">
                  <c:v>8391</c:v>
                </c:pt>
                <c:pt idx="8390">
                  <c:v>8392</c:v>
                </c:pt>
                <c:pt idx="8391">
                  <c:v>8393</c:v>
                </c:pt>
                <c:pt idx="8392">
                  <c:v>8394</c:v>
                </c:pt>
                <c:pt idx="8393">
                  <c:v>8395</c:v>
                </c:pt>
                <c:pt idx="8394">
                  <c:v>8396</c:v>
                </c:pt>
                <c:pt idx="8395">
                  <c:v>8397</c:v>
                </c:pt>
                <c:pt idx="8396">
                  <c:v>8398</c:v>
                </c:pt>
                <c:pt idx="8397">
                  <c:v>8399</c:v>
                </c:pt>
                <c:pt idx="8398">
                  <c:v>8400</c:v>
                </c:pt>
                <c:pt idx="8399">
                  <c:v>8401</c:v>
                </c:pt>
                <c:pt idx="8400">
                  <c:v>8402</c:v>
                </c:pt>
                <c:pt idx="8401">
                  <c:v>8403</c:v>
                </c:pt>
                <c:pt idx="8402">
                  <c:v>8404</c:v>
                </c:pt>
                <c:pt idx="8403">
                  <c:v>8405</c:v>
                </c:pt>
                <c:pt idx="8404">
                  <c:v>8406</c:v>
                </c:pt>
                <c:pt idx="8405">
                  <c:v>8407</c:v>
                </c:pt>
                <c:pt idx="8406">
                  <c:v>8408</c:v>
                </c:pt>
                <c:pt idx="8407">
                  <c:v>8409</c:v>
                </c:pt>
                <c:pt idx="8408">
                  <c:v>8410</c:v>
                </c:pt>
                <c:pt idx="8409">
                  <c:v>8411</c:v>
                </c:pt>
                <c:pt idx="8410">
                  <c:v>8412</c:v>
                </c:pt>
                <c:pt idx="8411">
                  <c:v>8413</c:v>
                </c:pt>
                <c:pt idx="8412">
                  <c:v>8414</c:v>
                </c:pt>
                <c:pt idx="8413">
                  <c:v>8415</c:v>
                </c:pt>
                <c:pt idx="8414">
                  <c:v>8416</c:v>
                </c:pt>
                <c:pt idx="8415">
                  <c:v>8417</c:v>
                </c:pt>
                <c:pt idx="8416">
                  <c:v>8418</c:v>
                </c:pt>
                <c:pt idx="8417">
                  <c:v>8419</c:v>
                </c:pt>
                <c:pt idx="8418">
                  <c:v>8420</c:v>
                </c:pt>
                <c:pt idx="8419">
                  <c:v>8421</c:v>
                </c:pt>
                <c:pt idx="8420">
                  <c:v>8422</c:v>
                </c:pt>
                <c:pt idx="8421">
                  <c:v>8423</c:v>
                </c:pt>
                <c:pt idx="8422">
                  <c:v>8424</c:v>
                </c:pt>
                <c:pt idx="8423">
                  <c:v>8425</c:v>
                </c:pt>
                <c:pt idx="8424">
                  <c:v>8426</c:v>
                </c:pt>
                <c:pt idx="8425">
                  <c:v>8427</c:v>
                </c:pt>
                <c:pt idx="8426">
                  <c:v>8428</c:v>
                </c:pt>
                <c:pt idx="8427">
                  <c:v>8429</c:v>
                </c:pt>
                <c:pt idx="8428">
                  <c:v>8430</c:v>
                </c:pt>
                <c:pt idx="8429">
                  <c:v>8431</c:v>
                </c:pt>
                <c:pt idx="8430">
                  <c:v>8432</c:v>
                </c:pt>
                <c:pt idx="8431">
                  <c:v>8433</c:v>
                </c:pt>
                <c:pt idx="8432">
                  <c:v>8434</c:v>
                </c:pt>
                <c:pt idx="8433">
                  <c:v>8435</c:v>
                </c:pt>
                <c:pt idx="8434">
                  <c:v>8436</c:v>
                </c:pt>
                <c:pt idx="8435">
                  <c:v>8437</c:v>
                </c:pt>
                <c:pt idx="8436">
                  <c:v>8438</c:v>
                </c:pt>
                <c:pt idx="8437">
                  <c:v>8439</c:v>
                </c:pt>
                <c:pt idx="8438">
                  <c:v>8440</c:v>
                </c:pt>
                <c:pt idx="8439">
                  <c:v>8441</c:v>
                </c:pt>
                <c:pt idx="8440">
                  <c:v>8442</c:v>
                </c:pt>
                <c:pt idx="8441">
                  <c:v>8443</c:v>
                </c:pt>
                <c:pt idx="8442">
                  <c:v>8444</c:v>
                </c:pt>
                <c:pt idx="8443">
                  <c:v>8445</c:v>
                </c:pt>
                <c:pt idx="8444">
                  <c:v>8446</c:v>
                </c:pt>
                <c:pt idx="8445">
                  <c:v>8447</c:v>
                </c:pt>
                <c:pt idx="8446">
                  <c:v>8448</c:v>
                </c:pt>
                <c:pt idx="8447">
                  <c:v>8449</c:v>
                </c:pt>
                <c:pt idx="8448">
                  <c:v>8450</c:v>
                </c:pt>
                <c:pt idx="8449">
                  <c:v>8451</c:v>
                </c:pt>
                <c:pt idx="8450">
                  <c:v>8452</c:v>
                </c:pt>
                <c:pt idx="8451">
                  <c:v>8453</c:v>
                </c:pt>
                <c:pt idx="8452">
                  <c:v>8454</c:v>
                </c:pt>
                <c:pt idx="8453">
                  <c:v>8455</c:v>
                </c:pt>
                <c:pt idx="8454">
                  <c:v>8456</c:v>
                </c:pt>
                <c:pt idx="8455">
                  <c:v>8457</c:v>
                </c:pt>
                <c:pt idx="8456">
                  <c:v>8458</c:v>
                </c:pt>
                <c:pt idx="8457">
                  <c:v>8459</c:v>
                </c:pt>
                <c:pt idx="8458">
                  <c:v>8460</c:v>
                </c:pt>
                <c:pt idx="8459">
                  <c:v>8461</c:v>
                </c:pt>
                <c:pt idx="8460">
                  <c:v>8462</c:v>
                </c:pt>
                <c:pt idx="8461">
                  <c:v>8463</c:v>
                </c:pt>
                <c:pt idx="8462">
                  <c:v>8464</c:v>
                </c:pt>
                <c:pt idx="8463">
                  <c:v>8465</c:v>
                </c:pt>
                <c:pt idx="8464">
                  <c:v>8466</c:v>
                </c:pt>
                <c:pt idx="8465">
                  <c:v>8467</c:v>
                </c:pt>
                <c:pt idx="8466">
                  <c:v>8468</c:v>
                </c:pt>
                <c:pt idx="8467">
                  <c:v>8469</c:v>
                </c:pt>
                <c:pt idx="8468">
                  <c:v>8470</c:v>
                </c:pt>
                <c:pt idx="8469">
                  <c:v>8471</c:v>
                </c:pt>
                <c:pt idx="8470">
                  <c:v>8472</c:v>
                </c:pt>
                <c:pt idx="8471">
                  <c:v>8473</c:v>
                </c:pt>
                <c:pt idx="8472">
                  <c:v>8474</c:v>
                </c:pt>
                <c:pt idx="8473">
                  <c:v>8475</c:v>
                </c:pt>
                <c:pt idx="8474">
                  <c:v>8476</c:v>
                </c:pt>
                <c:pt idx="8475">
                  <c:v>8477</c:v>
                </c:pt>
                <c:pt idx="8476">
                  <c:v>8478</c:v>
                </c:pt>
                <c:pt idx="8477">
                  <c:v>8479</c:v>
                </c:pt>
                <c:pt idx="8478">
                  <c:v>8480</c:v>
                </c:pt>
                <c:pt idx="8479">
                  <c:v>8481</c:v>
                </c:pt>
                <c:pt idx="8480">
                  <c:v>8482</c:v>
                </c:pt>
                <c:pt idx="8481">
                  <c:v>8483</c:v>
                </c:pt>
                <c:pt idx="8482">
                  <c:v>8484</c:v>
                </c:pt>
                <c:pt idx="8483">
                  <c:v>8485</c:v>
                </c:pt>
                <c:pt idx="8484">
                  <c:v>8486</c:v>
                </c:pt>
                <c:pt idx="8485">
                  <c:v>8487</c:v>
                </c:pt>
                <c:pt idx="8486">
                  <c:v>8488</c:v>
                </c:pt>
                <c:pt idx="8487">
                  <c:v>8489</c:v>
                </c:pt>
                <c:pt idx="8488">
                  <c:v>8490</c:v>
                </c:pt>
                <c:pt idx="8489">
                  <c:v>8491</c:v>
                </c:pt>
                <c:pt idx="8490">
                  <c:v>8492</c:v>
                </c:pt>
                <c:pt idx="8491">
                  <c:v>8493</c:v>
                </c:pt>
                <c:pt idx="8492">
                  <c:v>8494</c:v>
                </c:pt>
                <c:pt idx="8493">
                  <c:v>8495</c:v>
                </c:pt>
                <c:pt idx="8494">
                  <c:v>8496</c:v>
                </c:pt>
                <c:pt idx="8495">
                  <c:v>8497</c:v>
                </c:pt>
                <c:pt idx="8496">
                  <c:v>8498</c:v>
                </c:pt>
                <c:pt idx="8497">
                  <c:v>8499</c:v>
                </c:pt>
                <c:pt idx="8498">
                  <c:v>8500</c:v>
                </c:pt>
                <c:pt idx="8499">
                  <c:v>8501</c:v>
                </c:pt>
                <c:pt idx="8500">
                  <c:v>8502</c:v>
                </c:pt>
                <c:pt idx="8501">
                  <c:v>8503</c:v>
                </c:pt>
                <c:pt idx="8502">
                  <c:v>8504</c:v>
                </c:pt>
                <c:pt idx="8503">
                  <c:v>8505</c:v>
                </c:pt>
                <c:pt idx="8504">
                  <c:v>8506</c:v>
                </c:pt>
                <c:pt idx="8505">
                  <c:v>8507</c:v>
                </c:pt>
                <c:pt idx="8506">
                  <c:v>8508</c:v>
                </c:pt>
                <c:pt idx="8507">
                  <c:v>8509</c:v>
                </c:pt>
                <c:pt idx="8508">
                  <c:v>8510</c:v>
                </c:pt>
                <c:pt idx="8509">
                  <c:v>8511</c:v>
                </c:pt>
                <c:pt idx="8510">
                  <c:v>8512</c:v>
                </c:pt>
                <c:pt idx="8511">
                  <c:v>8513</c:v>
                </c:pt>
                <c:pt idx="8512">
                  <c:v>8514</c:v>
                </c:pt>
                <c:pt idx="8513">
                  <c:v>8515</c:v>
                </c:pt>
                <c:pt idx="8514">
                  <c:v>8516</c:v>
                </c:pt>
                <c:pt idx="8515">
                  <c:v>8517</c:v>
                </c:pt>
                <c:pt idx="8516">
                  <c:v>8518</c:v>
                </c:pt>
                <c:pt idx="8517">
                  <c:v>8519</c:v>
                </c:pt>
                <c:pt idx="8518">
                  <c:v>8520</c:v>
                </c:pt>
                <c:pt idx="8519">
                  <c:v>8521</c:v>
                </c:pt>
                <c:pt idx="8520">
                  <c:v>8522</c:v>
                </c:pt>
                <c:pt idx="8521">
                  <c:v>8523</c:v>
                </c:pt>
                <c:pt idx="8522">
                  <c:v>8524</c:v>
                </c:pt>
                <c:pt idx="8523">
                  <c:v>8525</c:v>
                </c:pt>
                <c:pt idx="8524">
                  <c:v>8526</c:v>
                </c:pt>
                <c:pt idx="8525">
                  <c:v>8527</c:v>
                </c:pt>
                <c:pt idx="8526">
                  <c:v>8528</c:v>
                </c:pt>
                <c:pt idx="8527">
                  <c:v>8529</c:v>
                </c:pt>
                <c:pt idx="8528">
                  <c:v>8530</c:v>
                </c:pt>
                <c:pt idx="8529">
                  <c:v>8531</c:v>
                </c:pt>
                <c:pt idx="8530">
                  <c:v>8532</c:v>
                </c:pt>
                <c:pt idx="8531">
                  <c:v>8533</c:v>
                </c:pt>
                <c:pt idx="8532">
                  <c:v>8534</c:v>
                </c:pt>
                <c:pt idx="8533">
                  <c:v>8535</c:v>
                </c:pt>
                <c:pt idx="8534">
                  <c:v>8536</c:v>
                </c:pt>
                <c:pt idx="8535">
                  <c:v>8537</c:v>
                </c:pt>
                <c:pt idx="8536">
                  <c:v>8538</c:v>
                </c:pt>
                <c:pt idx="8537">
                  <c:v>8539</c:v>
                </c:pt>
                <c:pt idx="8538">
                  <c:v>8540</c:v>
                </c:pt>
                <c:pt idx="8539">
                  <c:v>8541</c:v>
                </c:pt>
                <c:pt idx="8540">
                  <c:v>8542</c:v>
                </c:pt>
                <c:pt idx="8541">
                  <c:v>8543</c:v>
                </c:pt>
                <c:pt idx="8542">
                  <c:v>8544</c:v>
                </c:pt>
                <c:pt idx="8543">
                  <c:v>8545</c:v>
                </c:pt>
                <c:pt idx="8544">
                  <c:v>8546</c:v>
                </c:pt>
                <c:pt idx="8545">
                  <c:v>8547</c:v>
                </c:pt>
                <c:pt idx="8546">
                  <c:v>8548</c:v>
                </c:pt>
                <c:pt idx="8547">
                  <c:v>8549</c:v>
                </c:pt>
                <c:pt idx="8548">
                  <c:v>8550</c:v>
                </c:pt>
                <c:pt idx="8549">
                  <c:v>8551</c:v>
                </c:pt>
                <c:pt idx="8550">
                  <c:v>8552</c:v>
                </c:pt>
                <c:pt idx="8551">
                  <c:v>8553</c:v>
                </c:pt>
                <c:pt idx="8552">
                  <c:v>8554</c:v>
                </c:pt>
                <c:pt idx="8553">
                  <c:v>8555</c:v>
                </c:pt>
                <c:pt idx="8554">
                  <c:v>8556</c:v>
                </c:pt>
                <c:pt idx="8555">
                  <c:v>8557</c:v>
                </c:pt>
                <c:pt idx="8556">
                  <c:v>8558</c:v>
                </c:pt>
                <c:pt idx="8557">
                  <c:v>8559</c:v>
                </c:pt>
                <c:pt idx="8558">
                  <c:v>8560</c:v>
                </c:pt>
                <c:pt idx="8559">
                  <c:v>8561</c:v>
                </c:pt>
                <c:pt idx="8560">
                  <c:v>8562</c:v>
                </c:pt>
                <c:pt idx="8561">
                  <c:v>8563</c:v>
                </c:pt>
                <c:pt idx="8562">
                  <c:v>8564</c:v>
                </c:pt>
                <c:pt idx="8563">
                  <c:v>8565</c:v>
                </c:pt>
                <c:pt idx="8564">
                  <c:v>8566</c:v>
                </c:pt>
                <c:pt idx="8565">
                  <c:v>8567</c:v>
                </c:pt>
                <c:pt idx="8566">
                  <c:v>8568</c:v>
                </c:pt>
                <c:pt idx="8567">
                  <c:v>8569</c:v>
                </c:pt>
                <c:pt idx="8568">
                  <c:v>8570</c:v>
                </c:pt>
                <c:pt idx="8569">
                  <c:v>8571</c:v>
                </c:pt>
                <c:pt idx="8570">
                  <c:v>8572</c:v>
                </c:pt>
                <c:pt idx="8571">
                  <c:v>8573</c:v>
                </c:pt>
                <c:pt idx="8572">
                  <c:v>8574</c:v>
                </c:pt>
                <c:pt idx="8573">
                  <c:v>8575</c:v>
                </c:pt>
                <c:pt idx="8574">
                  <c:v>8576</c:v>
                </c:pt>
                <c:pt idx="8575">
                  <c:v>8577</c:v>
                </c:pt>
                <c:pt idx="8576">
                  <c:v>8578</c:v>
                </c:pt>
                <c:pt idx="8577">
                  <c:v>8579</c:v>
                </c:pt>
                <c:pt idx="8578">
                  <c:v>8580</c:v>
                </c:pt>
                <c:pt idx="8579">
                  <c:v>8581</c:v>
                </c:pt>
                <c:pt idx="8580">
                  <c:v>8582</c:v>
                </c:pt>
                <c:pt idx="8581">
                  <c:v>8583</c:v>
                </c:pt>
                <c:pt idx="8582">
                  <c:v>8584</c:v>
                </c:pt>
                <c:pt idx="8583">
                  <c:v>8585</c:v>
                </c:pt>
                <c:pt idx="8584">
                  <c:v>8586</c:v>
                </c:pt>
                <c:pt idx="8585">
                  <c:v>8587</c:v>
                </c:pt>
                <c:pt idx="8586">
                  <c:v>8588</c:v>
                </c:pt>
                <c:pt idx="8587">
                  <c:v>8589</c:v>
                </c:pt>
                <c:pt idx="8588">
                  <c:v>8590</c:v>
                </c:pt>
                <c:pt idx="8589">
                  <c:v>8591</c:v>
                </c:pt>
                <c:pt idx="8590">
                  <c:v>8592</c:v>
                </c:pt>
                <c:pt idx="8591">
                  <c:v>8593</c:v>
                </c:pt>
                <c:pt idx="8592">
                  <c:v>8594</c:v>
                </c:pt>
                <c:pt idx="8593">
                  <c:v>8595</c:v>
                </c:pt>
                <c:pt idx="8594">
                  <c:v>8596</c:v>
                </c:pt>
                <c:pt idx="8595">
                  <c:v>8597</c:v>
                </c:pt>
                <c:pt idx="8596">
                  <c:v>8598</c:v>
                </c:pt>
                <c:pt idx="8597">
                  <c:v>8599</c:v>
                </c:pt>
                <c:pt idx="8598">
                  <c:v>8600</c:v>
                </c:pt>
                <c:pt idx="8599">
                  <c:v>8601</c:v>
                </c:pt>
                <c:pt idx="8600">
                  <c:v>8602</c:v>
                </c:pt>
                <c:pt idx="8601">
                  <c:v>8603</c:v>
                </c:pt>
                <c:pt idx="8602">
                  <c:v>8604</c:v>
                </c:pt>
                <c:pt idx="8603">
                  <c:v>8605</c:v>
                </c:pt>
                <c:pt idx="8604">
                  <c:v>8606</c:v>
                </c:pt>
                <c:pt idx="8605">
                  <c:v>8607</c:v>
                </c:pt>
                <c:pt idx="8606">
                  <c:v>8608</c:v>
                </c:pt>
                <c:pt idx="8607">
                  <c:v>8609</c:v>
                </c:pt>
                <c:pt idx="8608">
                  <c:v>8610</c:v>
                </c:pt>
                <c:pt idx="8609">
                  <c:v>8611</c:v>
                </c:pt>
                <c:pt idx="8610">
                  <c:v>8612</c:v>
                </c:pt>
                <c:pt idx="8611">
                  <c:v>8613</c:v>
                </c:pt>
                <c:pt idx="8612">
                  <c:v>8614</c:v>
                </c:pt>
                <c:pt idx="8613">
                  <c:v>8615</c:v>
                </c:pt>
                <c:pt idx="8614">
                  <c:v>8616</c:v>
                </c:pt>
                <c:pt idx="8615">
                  <c:v>8617</c:v>
                </c:pt>
                <c:pt idx="8616">
                  <c:v>8618</c:v>
                </c:pt>
                <c:pt idx="8617">
                  <c:v>8619</c:v>
                </c:pt>
                <c:pt idx="8618">
                  <c:v>8620</c:v>
                </c:pt>
                <c:pt idx="8619">
                  <c:v>8621</c:v>
                </c:pt>
                <c:pt idx="8620">
                  <c:v>8622</c:v>
                </c:pt>
                <c:pt idx="8621">
                  <c:v>8623</c:v>
                </c:pt>
                <c:pt idx="8622">
                  <c:v>8624</c:v>
                </c:pt>
                <c:pt idx="8623">
                  <c:v>8625</c:v>
                </c:pt>
                <c:pt idx="8624">
                  <c:v>8626</c:v>
                </c:pt>
                <c:pt idx="8625">
                  <c:v>8627</c:v>
                </c:pt>
                <c:pt idx="8626">
                  <c:v>8628</c:v>
                </c:pt>
                <c:pt idx="8627">
                  <c:v>8629</c:v>
                </c:pt>
                <c:pt idx="8628">
                  <c:v>8630</c:v>
                </c:pt>
                <c:pt idx="8629">
                  <c:v>8631</c:v>
                </c:pt>
                <c:pt idx="8630">
                  <c:v>8632</c:v>
                </c:pt>
                <c:pt idx="8631">
                  <c:v>8633</c:v>
                </c:pt>
                <c:pt idx="8632">
                  <c:v>8634</c:v>
                </c:pt>
                <c:pt idx="8633">
                  <c:v>8635</c:v>
                </c:pt>
                <c:pt idx="8634">
                  <c:v>8636</c:v>
                </c:pt>
                <c:pt idx="8635">
                  <c:v>8637</c:v>
                </c:pt>
                <c:pt idx="8636">
                  <c:v>8638</c:v>
                </c:pt>
                <c:pt idx="8637">
                  <c:v>8639</c:v>
                </c:pt>
                <c:pt idx="8638">
                  <c:v>8640</c:v>
                </c:pt>
                <c:pt idx="8639">
                  <c:v>8641</c:v>
                </c:pt>
                <c:pt idx="8640">
                  <c:v>8642</c:v>
                </c:pt>
                <c:pt idx="8641">
                  <c:v>8643</c:v>
                </c:pt>
                <c:pt idx="8642">
                  <c:v>8644</c:v>
                </c:pt>
                <c:pt idx="8643">
                  <c:v>8645</c:v>
                </c:pt>
                <c:pt idx="8644">
                  <c:v>8646</c:v>
                </c:pt>
                <c:pt idx="8645">
                  <c:v>8647</c:v>
                </c:pt>
                <c:pt idx="8646">
                  <c:v>8648</c:v>
                </c:pt>
                <c:pt idx="8647">
                  <c:v>8649</c:v>
                </c:pt>
                <c:pt idx="8648">
                  <c:v>8650</c:v>
                </c:pt>
                <c:pt idx="8649">
                  <c:v>8651</c:v>
                </c:pt>
                <c:pt idx="8650">
                  <c:v>8652</c:v>
                </c:pt>
                <c:pt idx="8651">
                  <c:v>8653</c:v>
                </c:pt>
                <c:pt idx="8652">
                  <c:v>8654</c:v>
                </c:pt>
                <c:pt idx="8653">
                  <c:v>8655</c:v>
                </c:pt>
                <c:pt idx="8654">
                  <c:v>8656</c:v>
                </c:pt>
                <c:pt idx="8655">
                  <c:v>8657</c:v>
                </c:pt>
                <c:pt idx="8656">
                  <c:v>8658</c:v>
                </c:pt>
                <c:pt idx="8657">
                  <c:v>8659</c:v>
                </c:pt>
                <c:pt idx="8658">
                  <c:v>8660</c:v>
                </c:pt>
                <c:pt idx="8659">
                  <c:v>8661</c:v>
                </c:pt>
                <c:pt idx="8660">
                  <c:v>8662</c:v>
                </c:pt>
                <c:pt idx="8661">
                  <c:v>8663</c:v>
                </c:pt>
                <c:pt idx="8662">
                  <c:v>8664</c:v>
                </c:pt>
                <c:pt idx="8663">
                  <c:v>8665</c:v>
                </c:pt>
                <c:pt idx="8664">
                  <c:v>8666</c:v>
                </c:pt>
                <c:pt idx="8665">
                  <c:v>8667</c:v>
                </c:pt>
                <c:pt idx="8666">
                  <c:v>8668</c:v>
                </c:pt>
                <c:pt idx="8667">
                  <c:v>8669</c:v>
                </c:pt>
                <c:pt idx="8668">
                  <c:v>8670</c:v>
                </c:pt>
                <c:pt idx="8669">
                  <c:v>8671</c:v>
                </c:pt>
                <c:pt idx="8670">
                  <c:v>8672</c:v>
                </c:pt>
                <c:pt idx="8671">
                  <c:v>8673</c:v>
                </c:pt>
                <c:pt idx="8672">
                  <c:v>8674</c:v>
                </c:pt>
                <c:pt idx="8673">
                  <c:v>8675</c:v>
                </c:pt>
                <c:pt idx="8674">
                  <c:v>8676</c:v>
                </c:pt>
                <c:pt idx="8675">
                  <c:v>8677</c:v>
                </c:pt>
                <c:pt idx="8676">
                  <c:v>8678</c:v>
                </c:pt>
                <c:pt idx="8677">
                  <c:v>8679</c:v>
                </c:pt>
                <c:pt idx="8678">
                  <c:v>8680</c:v>
                </c:pt>
                <c:pt idx="8679">
                  <c:v>8681</c:v>
                </c:pt>
                <c:pt idx="8680">
                  <c:v>8682</c:v>
                </c:pt>
                <c:pt idx="8681">
                  <c:v>8683</c:v>
                </c:pt>
                <c:pt idx="8682">
                  <c:v>8684</c:v>
                </c:pt>
                <c:pt idx="8683">
                  <c:v>8685</c:v>
                </c:pt>
                <c:pt idx="8684">
                  <c:v>8686</c:v>
                </c:pt>
                <c:pt idx="8685">
                  <c:v>8687</c:v>
                </c:pt>
                <c:pt idx="8686">
                  <c:v>8688</c:v>
                </c:pt>
                <c:pt idx="8687">
                  <c:v>8689</c:v>
                </c:pt>
                <c:pt idx="8688">
                  <c:v>8690</c:v>
                </c:pt>
                <c:pt idx="8689">
                  <c:v>8691</c:v>
                </c:pt>
                <c:pt idx="8690">
                  <c:v>8692</c:v>
                </c:pt>
                <c:pt idx="8691">
                  <c:v>8693</c:v>
                </c:pt>
                <c:pt idx="8692">
                  <c:v>8694</c:v>
                </c:pt>
                <c:pt idx="8693">
                  <c:v>8695</c:v>
                </c:pt>
                <c:pt idx="8694">
                  <c:v>8696</c:v>
                </c:pt>
                <c:pt idx="8695">
                  <c:v>8697</c:v>
                </c:pt>
                <c:pt idx="8696">
                  <c:v>8698</c:v>
                </c:pt>
                <c:pt idx="8697">
                  <c:v>8699</c:v>
                </c:pt>
                <c:pt idx="8698">
                  <c:v>8700</c:v>
                </c:pt>
                <c:pt idx="8699">
                  <c:v>8701</c:v>
                </c:pt>
                <c:pt idx="8700">
                  <c:v>8702</c:v>
                </c:pt>
                <c:pt idx="8701">
                  <c:v>8703</c:v>
                </c:pt>
                <c:pt idx="8702">
                  <c:v>8704</c:v>
                </c:pt>
                <c:pt idx="8703">
                  <c:v>8705</c:v>
                </c:pt>
                <c:pt idx="8704">
                  <c:v>8706</c:v>
                </c:pt>
                <c:pt idx="8705">
                  <c:v>8707</c:v>
                </c:pt>
                <c:pt idx="8706">
                  <c:v>8708</c:v>
                </c:pt>
                <c:pt idx="8707">
                  <c:v>8709</c:v>
                </c:pt>
                <c:pt idx="8708">
                  <c:v>8710</c:v>
                </c:pt>
                <c:pt idx="8709">
                  <c:v>8711</c:v>
                </c:pt>
                <c:pt idx="8710">
                  <c:v>8712</c:v>
                </c:pt>
                <c:pt idx="8711">
                  <c:v>8713</c:v>
                </c:pt>
                <c:pt idx="8712">
                  <c:v>8714</c:v>
                </c:pt>
                <c:pt idx="8713">
                  <c:v>8715</c:v>
                </c:pt>
                <c:pt idx="8714">
                  <c:v>8716</c:v>
                </c:pt>
                <c:pt idx="8715">
                  <c:v>8717</c:v>
                </c:pt>
                <c:pt idx="8716">
                  <c:v>8718</c:v>
                </c:pt>
                <c:pt idx="8717">
                  <c:v>8719</c:v>
                </c:pt>
                <c:pt idx="8718">
                  <c:v>8720</c:v>
                </c:pt>
                <c:pt idx="8719">
                  <c:v>8721</c:v>
                </c:pt>
                <c:pt idx="8720">
                  <c:v>8722</c:v>
                </c:pt>
                <c:pt idx="8721">
                  <c:v>8723</c:v>
                </c:pt>
                <c:pt idx="8722">
                  <c:v>8724</c:v>
                </c:pt>
                <c:pt idx="8723">
                  <c:v>8725</c:v>
                </c:pt>
                <c:pt idx="8724">
                  <c:v>8726</c:v>
                </c:pt>
                <c:pt idx="8725">
                  <c:v>8727</c:v>
                </c:pt>
                <c:pt idx="8726">
                  <c:v>8728</c:v>
                </c:pt>
                <c:pt idx="8727">
                  <c:v>8729</c:v>
                </c:pt>
                <c:pt idx="8728">
                  <c:v>8730</c:v>
                </c:pt>
                <c:pt idx="8729">
                  <c:v>8731</c:v>
                </c:pt>
                <c:pt idx="8730">
                  <c:v>8732</c:v>
                </c:pt>
                <c:pt idx="8731">
                  <c:v>8733</c:v>
                </c:pt>
                <c:pt idx="8732">
                  <c:v>8734</c:v>
                </c:pt>
                <c:pt idx="8733">
                  <c:v>8735</c:v>
                </c:pt>
                <c:pt idx="8734">
                  <c:v>8736</c:v>
                </c:pt>
                <c:pt idx="8735">
                  <c:v>8737</c:v>
                </c:pt>
                <c:pt idx="8736">
                  <c:v>8738</c:v>
                </c:pt>
                <c:pt idx="8737">
                  <c:v>8739</c:v>
                </c:pt>
                <c:pt idx="8738">
                  <c:v>8740</c:v>
                </c:pt>
                <c:pt idx="8739">
                  <c:v>8741</c:v>
                </c:pt>
                <c:pt idx="8740">
                  <c:v>8742</c:v>
                </c:pt>
                <c:pt idx="8741">
                  <c:v>8743</c:v>
                </c:pt>
                <c:pt idx="8742">
                  <c:v>8744</c:v>
                </c:pt>
                <c:pt idx="8743">
                  <c:v>8745</c:v>
                </c:pt>
                <c:pt idx="8744">
                  <c:v>8746</c:v>
                </c:pt>
                <c:pt idx="8745">
                  <c:v>8747</c:v>
                </c:pt>
                <c:pt idx="8746">
                  <c:v>8748</c:v>
                </c:pt>
                <c:pt idx="8747">
                  <c:v>8749</c:v>
                </c:pt>
                <c:pt idx="8748">
                  <c:v>8750</c:v>
                </c:pt>
                <c:pt idx="8749">
                  <c:v>8751</c:v>
                </c:pt>
                <c:pt idx="8750">
                  <c:v>8752</c:v>
                </c:pt>
                <c:pt idx="8751">
                  <c:v>8753</c:v>
                </c:pt>
                <c:pt idx="8752">
                  <c:v>8754</c:v>
                </c:pt>
                <c:pt idx="8753">
                  <c:v>8755</c:v>
                </c:pt>
                <c:pt idx="8754">
                  <c:v>8756</c:v>
                </c:pt>
                <c:pt idx="8755">
                  <c:v>8757</c:v>
                </c:pt>
                <c:pt idx="8756">
                  <c:v>8758</c:v>
                </c:pt>
                <c:pt idx="8757">
                  <c:v>8759</c:v>
                </c:pt>
                <c:pt idx="8758">
                  <c:v>8760</c:v>
                </c:pt>
                <c:pt idx="8759">
                  <c:v>8761</c:v>
                </c:pt>
                <c:pt idx="8760">
                  <c:v>8762</c:v>
                </c:pt>
                <c:pt idx="8761">
                  <c:v>8763</c:v>
                </c:pt>
                <c:pt idx="8762">
                  <c:v>8764</c:v>
                </c:pt>
                <c:pt idx="8763">
                  <c:v>8765</c:v>
                </c:pt>
                <c:pt idx="8764">
                  <c:v>8766</c:v>
                </c:pt>
                <c:pt idx="8765">
                  <c:v>8767</c:v>
                </c:pt>
                <c:pt idx="8766">
                  <c:v>8768</c:v>
                </c:pt>
                <c:pt idx="8767">
                  <c:v>8769</c:v>
                </c:pt>
                <c:pt idx="8768">
                  <c:v>8770</c:v>
                </c:pt>
                <c:pt idx="8769">
                  <c:v>8771</c:v>
                </c:pt>
                <c:pt idx="8770">
                  <c:v>8772</c:v>
                </c:pt>
                <c:pt idx="8771">
                  <c:v>8773</c:v>
                </c:pt>
                <c:pt idx="8772">
                  <c:v>8774</c:v>
                </c:pt>
                <c:pt idx="8773">
                  <c:v>8775</c:v>
                </c:pt>
                <c:pt idx="8774">
                  <c:v>8776</c:v>
                </c:pt>
                <c:pt idx="8775">
                  <c:v>8777</c:v>
                </c:pt>
                <c:pt idx="8776">
                  <c:v>8778</c:v>
                </c:pt>
                <c:pt idx="8777">
                  <c:v>8779</c:v>
                </c:pt>
                <c:pt idx="8778">
                  <c:v>8780</c:v>
                </c:pt>
                <c:pt idx="8779">
                  <c:v>8781</c:v>
                </c:pt>
                <c:pt idx="8780">
                  <c:v>8782</c:v>
                </c:pt>
                <c:pt idx="8781">
                  <c:v>8783</c:v>
                </c:pt>
                <c:pt idx="8782">
                  <c:v>8784</c:v>
                </c:pt>
                <c:pt idx="8783">
                  <c:v>8785</c:v>
                </c:pt>
                <c:pt idx="8784">
                  <c:v>8786</c:v>
                </c:pt>
                <c:pt idx="8785">
                  <c:v>8787</c:v>
                </c:pt>
                <c:pt idx="8786">
                  <c:v>8788</c:v>
                </c:pt>
                <c:pt idx="8787">
                  <c:v>8789</c:v>
                </c:pt>
                <c:pt idx="8788">
                  <c:v>8790</c:v>
                </c:pt>
                <c:pt idx="8789">
                  <c:v>8791</c:v>
                </c:pt>
                <c:pt idx="8790">
                  <c:v>8792</c:v>
                </c:pt>
                <c:pt idx="8791">
                  <c:v>8793</c:v>
                </c:pt>
                <c:pt idx="8792">
                  <c:v>8794</c:v>
                </c:pt>
                <c:pt idx="8793">
                  <c:v>8795</c:v>
                </c:pt>
                <c:pt idx="8794">
                  <c:v>8796</c:v>
                </c:pt>
                <c:pt idx="8795">
                  <c:v>8797</c:v>
                </c:pt>
                <c:pt idx="8796">
                  <c:v>8798</c:v>
                </c:pt>
                <c:pt idx="8797">
                  <c:v>8799</c:v>
                </c:pt>
                <c:pt idx="8798">
                  <c:v>8800</c:v>
                </c:pt>
                <c:pt idx="8799">
                  <c:v>8801</c:v>
                </c:pt>
                <c:pt idx="8800">
                  <c:v>8802</c:v>
                </c:pt>
                <c:pt idx="8801">
                  <c:v>8803</c:v>
                </c:pt>
                <c:pt idx="8802">
                  <c:v>8804</c:v>
                </c:pt>
                <c:pt idx="8803">
                  <c:v>8805</c:v>
                </c:pt>
                <c:pt idx="8804">
                  <c:v>8806</c:v>
                </c:pt>
                <c:pt idx="8805">
                  <c:v>8807</c:v>
                </c:pt>
                <c:pt idx="8806">
                  <c:v>8808</c:v>
                </c:pt>
                <c:pt idx="8807">
                  <c:v>8809</c:v>
                </c:pt>
                <c:pt idx="8808">
                  <c:v>8810</c:v>
                </c:pt>
                <c:pt idx="8809">
                  <c:v>8811</c:v>
                </c:pt>
                <c:pt idx="8810">
                  <c:v>8812</c:v>
                </c:pt>
                <c:pt idx="8811">
                  <c:v>8813</c:v>
                </c:pt>
                <c:pt idx="8812">
                  <c:v>8814</c:v>
                </c:pt>
                <c:pt idx="8813">
                  <c:v>8815</c:v>
                </c:pt>
                <c:pt idx="8814">
                  <c:v>8816</c:v>
                </c:pt>
                <c:pt idx="8815">
                  <c:v>8817</c:v>
                </c:pt>
                <c:pt idx="8816">
                  <c:v>8818</c:v>
                </c:pt>
                <c:pt idx="8817">
                  <c:v>8819</c:v>
                </c:pt>
                <c:pt idx="8818">
                  <c:v>8820</c:v>
                </c:pt>
                <c:pt idx="8819">
                  <c:v>8821</c:v>
                </c:pt>
                <c:pt idx="8820">
                  <c:v>8822</c:v>
                </c:pt>
                <c:pt idx="8821">
                  <c:v>8823</c:v>
                </c:pt>
                <c:pt idx="8822">
                  <c:v>8824</c:v>
                </c:pt>
                <c:pt idx="8823">
                  <c:v>8825</c:v>
                </c:pt>
                <c:pt idx="8824">
                  <c:v>8826</c:v>
                </c:pt>
                <c:pt idx="8825">
                  <c:v>8827</c:v>
                </c:pt>
                <c:pt idx="8826">
                  <c:v>8828</c:v>
                </c:pt>
                <c:pt idx="8827">
                  <c:v>8829</c:v>
                </c:pt>
                <c:pt idx="8828">
                  <c:v>8830</c:v>
                </c:pt>
                <c:pt idx="8829">
                  <c:v>8831</c:v>
                </c:pt>
                <c:pt idx="8830">
                  <c:v>8832</c:v>
                </c:pt>
                <c:pt idx="8831">
                  <c:v>8833</c:v>
                </c:pt>
                <c:pt idx="8832">
                  <c:v>8834</c:v>
                </c:pt>
                <c:pt idx="8833">
                  <c:v>8835</c:v>
                </c:pt>
                <c:pt idx="8834">
                  <c:v>8836</c:v>
                </c:pt>
                <c:pt idx="8835">
                  <c:v>8837</c:v>
                </c:pt>
                <c:pt idx="8836">
                  <c:v>8838</c:v>
                </c:pt>
                <c:pt idx="8837">
                  <c:v>8839</c:v>
                </c:pt>
                <c:pt idx="8838">
                  <c:v>8840</c:v>
                </c:pt>
                <c:pt idx="8839">
                  <c:v>8841</c:v>
                </c:pt>
                <c:pt idx="8840">
                  <c:v>8842</c:v>
                </c:pt>
                <c:pt idx="8841">
                  <c:v>8843</c:v>
                </c:pt>
                <c:pt idx="8842">
                  <c:v>8844</c:v>
                </c:pt>
                <c:pt idx="8843">
                  <c:v>8845</c:v>
                </c:pt>
                <c:pt idx="8844">
                  <c:v>8846</c:v>
                </c:pt>
                <c:pt idx="8845">
                  <c:v>8847</c:v>
                </c:pt>
                <c:pt idx="8846">
                  <c:v>8848</c:v>
                </c:pt>
                <c:pt idx="8847">
                  <c:v>8849</c:v>
                </c:pt>
                <c:pt idx="8848">
                  <c:v>8850</c:v>
                </c:pt>
                <c:pt idx="8849">
                  <c:v>8851</c:v>
                </c:pt>
                <c:pt idx="8850">
                  <c:v>8852</c:v>
                </c:pt>
                <c:pt idx="8851">
                  <c:v>8853</c:v>
                </c:pt>
                <c:pt idx="8852">
                  <c:v>8854</c:v>
                </c:pt>
                <c:pt idx="8853">
                  <c:v>8855</c:v>
                </c:pt>
                <c:pt idx="8854">
                  <c:v>8856</c:v>
                </c:pt>
                <c:pt idx="8855">
                  <c:v>8857</c:v>
                </c:pt>
                <c:pt idx="8856">
                  <c:v>8858</c:v>
                </c:pt>
                <c:pt idx="8857">
                  <c:v>8859</c:v>
                </c:pt>
                <c:pt idx="8858">
                  <c:v>8860</c:v>
                </c:pt>
                <c:pt idx="8859">
                  <c:v>8861</c:v>
                </c:pt>
                <c:pt idx="8860">
                  <c:v>8862</c:v>
                </c:pt>
                <c:pt idx="8861">
                  <c:v>8863</c:v>
                </c:pt>
                <c:pt idx="8862">
                  <c:v>8864</c:v>
                </c:pt>
                <c:pt idx="8863">
                  <c:v>8865</c:v>
                </c:pt>
                <c:pt idx="8864">
                  <c:v>8866</c:v>
                </c:pt>
                <c:pt idx="8865">
                  <c:v>8867</c:v>
                </c:pt>
                <c:pt idx="8866">
                  <c:v>8868</c:v>
                </c:pt>
                <c:pt idx="8867">
                  <c:v>8869</c:v>
                </c:pt>
                <c:pt idx="8868">
                  <c:v>8870</c:v>
                </c:pt>
                <c:pt idx="8869">
                  <c:v>8871</c:v>
                </c:pt>
                <c:pt idx="8870">
                  <c:v>8872</c:v>
                </c:pt>
                <c:pt idx="8871">
                  <c:v>8873</c:v>
                </c:pt>
                <c:pt idx="8872">
                  <c:v>8874</c:v>
                </c:pt>
                <c:pt idx="8873">
                  <c:v>8875</c:v>
                </c:pt>
                <c:pt idx="8874">
                  <c:v>8876</c:v>
                </c:pt>
                <c:pt idx="8875">
                  <c:v>8877</c:v>
                </c:pt>
                <c:pt idx="8876">
                  <c:v>8878</c:v>
                </c:pt>
                <c:pt idx="8877">
                  <c:v>8879</c:v>
                </c:pt>
                <c:pt idx="8878">
                  <c:v>8880</c:v>
                </c:pt>
                <c:pt idx="8879">
                  <c:v>8881</c:v>
                </c:pt>
                <c:pt idx="8880">
                  <c:v>8882</c:v>
                </c:pt>
                <c:pt idx="8881">
                  <c:v>8883</c:v>
                </c:pt>
                <c:pt idx="8882">
                  <c:v>8884</c:v>
                </c:pt>
                <c:pt idx="8883">
                  <c:v>8885</c:v>
                </c:pt>
                <c:pt idx="8884">
                  <c:v>8886</c:v>
                </c:pt>
                <c:pt idx="8885">
                  <c:v>8887</c:v>
                </c:pt>
                <c:pt idx="8886">
                  <c:v>8888</c:v>
                </c:pt>
                <c:pt idx="8887">
                  <c:v>8889</c:v>
                </c:pt>
                <c:pt idx="8888">
                  <c:v>8890</c:v>
                </c:pt>
                <c:pt idx="8889">
                  <c:v>8891</c:v>
                </c:pt>
                <c:pt idx="8890">
                  <c:v>8892</c:v>
                </c:pt>
                <c:pt idx="8891">
                  <c:v>8893</c:v>
                </c:pt>
                <c:pt idx="8892">
                  <c:v>8894</c:v>
                </c:pt>
                <c:pt idx="8893">
                  <c:v>8895</c:v>
                </c:pt>
                <c:pt idx="8894">
                  <c:v>8896</c:v>
                </c:pt>
                <c:pt idx="8895">
                  <c:v>8897</c:v>
                </c:pt>
                <c:pt idx="8896">
                  <c:v>8898</c:v>
                </c:pt>
                <c:pt idx="8897">
                  <c:v>8899</c:v>
                </c:pt>
                <c:pt idx="8898">
                  <c:v>8900</c:v>
                </c:pt>
                <c:pt idx="8899">
                  <c:v>8901</c:v>
                </c:pt>
                <c:pt idx="8900">
                  <c:v>8902</c:v>
                </c:pt>
                <c:pt idx="8901">
                  <c:v>8903</c:v>
                </c:pt>
                <c:pt idx="8902">
                  <c:v>8904</c:v>
                </c:pt>
                <c:pt idx="8903">
                  <c:v>8905</c:v>
                </c:pt>
                <c:pt idx="8904">
                  <c:v>8906</c:v>
                </c:pt>
                <c:pt idx="8905">
                  <c:v>8907</c:v>
                </c:pt>
                <c:pt idx="8906">
                  <c:v>8908</c:v>
                </c:pt>
                <c:pt idx="8907">
                  <c:v>8909</c:v>
                </c:pt>
                <c:pt idx="8908">
                  <c:v>8910</c:v>
                </c:pt>
                <c:pt idx="8909">
                  <c:v>8911</c:v>
                </c:pt>
                <c:pt idx="8910">
                  <c:v>8912</c:v>
                </c:pt>
                <c:pt idx="8911">
                  <c:v>8913</c:v>
                </c:pt>
                <c:pt idx="8912">
                  <c:v>8914</c:v>
                </c:pt>
                <c:pt idx="8913">
                  <c:v>8915</c:v>
                </c:pt>
                <c:pt idx="8914">
                  <c:v>8916</c:v>
                </c:pt>
                <c:pt idx="8915">
                  <c:v>8917</c:v>
                </c:pt>
                <c:pt idx="8916">
                  <c:v>8918</c:v>
                </c:pt>
                <c:pt idx="8917">
                  <c:v>8919</c:v>
                </c:pt>
                <c:pt idx="8918">
                  <c:v>8920</c:v>
                </c:pt>
                <c:pt idx="8919">
                  <c:v>8921</c:v>
                </c:pt>
                <c:pt idx="8920">
                  <c:v>8922</c:v>
                </c:pt>
                <c:pt idx="8921">
                  <c:v>8923</c:v>
                </c:pt>
                <c:pt idx="8922">
                  <c:v>8924</c:v>
                </c:pt>
                <c:pt idx="8923">
                  <c:v>8925</c:v>
                </c:pt>
                <c:pt idx="8924">
                  <c:v>8926</c:v>
                </c:pt>
                <c:pt idx="8925">
                  <c:v>8927</c:v>
                </c:pt>
                <c:pt idx="8926">
                  <c:v>8928</c:v>
                </c:pt>
                <c:pt idx="8927">
                  <c:v>8929</c:v>
                </c:pt>
                <c:pt idx="8928">
                  <c:v>8930</c:v>
                </c:pt>
                <c:pt idx="8929">
                  <c:v>8931</c:v>
                </c:pt>
                <c:pt idx="8930">
                  <c:v>8932</c:v>
                </c:pt>
                <c:pt idx="8931">
                  <c:v>8933</c:v>
                </c:pt>
                <c:pt idx="8932">
                  <c:v>8934</c:v>
                </c:pt>
                <c:pt idx="8933">
                  <c:v>8935</c:v>
                </c:pt>
                <c:pt idx="8934">
                  <c:v>8936</c:v>
                </c:pt>
                <c:pt idx="8935">
                  <c:v>8937</c:v>
                </c:pt>
                <c:pt idx="8936">
                  <c:v>8938</c:v>
                </c:pt>
                <c:pt idx="8937">
                  <c:v>8939</c:v>
                </c:pt>
                <c:pt idx="8938">
                  <c:v>8940</c:v>
                </c:pt>
                <c:pt idx="8939">
                  <c:v>8941</c:v>
                </c:pt>
                <c:pt idx="8940">
                  <c:v>8942</c:v>
                </c:pt>
                <c:pt idx="8941">
                  <c:v>8943</c:v>
                </c:pt>
                <c:pt idx="8942">
                  <c:v>8944</c:v>
                </c:pt>
                <c:pt idx="8943">
                  <c:v>8945</c:v>
                </c:pt>
                <c:pt idx="8944">
                  <c:v>8946</c:v>
                </c:pt>
                <c:pt idx="8945">
                  <c:v>8947</c:v>
                </c:pt>
                <c:pt idx="8946">
                  <c:v>8948</c:v>
                </c:pt>
                <c:pt idx="8947">
                  <c:v>8949</c:v>
                </c:pt>
                <c:pt idx="8948">
                  <c:v>8950</c:v>
                </c:pt>
                <c:pt idx="8949">
                  <c:v>8951</c:v>
                </c:pt>
                <c:pt idx="8950">
                  <c:v>8952</c:v>
                </c:pt>
                <c:pt idx="8951">
                  <c:v>8953</c:v>
                </c:pt>
                <c:pt idx="8952">
                  <c:v>8954</c:v>
                </c:pt>
                <c:pt idx="8953">
                  <c:v>8955</c:v>
                </c:pt>
                <c:pt idx="8954">
                  <c:v>8956</c:v>
                </c:pt>
                <c:pt idx="8955">
                  <c:v>8957</c:v>
                </c:pt>
                <c:pt idx="8956">
                  <c:v>8958</c:v>
                </c:pt>
                <c:pt idx="8957">
                  <c:v>8959</c:v>
                </c:pt>
                <c:pt idx="8958">
                  <c:v>8960</c:v>
                </c:pt>
                <c:pt idx="8959">
                  <c:v>8961</c:v>
                </c:pt>
                <c:pt idx="8960">
                  <c:v>8962</c:v>
                </c:pt>
                <c:pt idx="8961">
                  <c:v>8963</c:v>
                </c:pt>
                <c:pt idx="8962">
                  <c:v>8964</c:v>
                </c:pt>
                <c:pt idx="8963">
                  <c:v>8965</c:v>
                </c:pt>
                <c:pt idx="8964">
                  <c:v>8966</c:v>
                </c:pt>
                <c:pt idx="8965">
                  <c:v>8967</c:v>
                </c:pt>
                <c:pt idx="8966">
                  <c:v>8968</c:v>
                </c:pt>
                <c:pt idx="8967">
                  <c:v>8969</c:v>
                </c:pt>
                <c:pt idx="8968">
                  <c:v>8970</c:v>
                </c:pt>
                <c:pt idx="8969">
                  <c:v>8971</c:v>
                </c:pt>
                <c:pt idx="8970">
                  <c:v>8972</c:v>
                </c:pt>
                <c:pt idx="8971">
                  <c:v>8973</c:v>
                </c:pt>
                <c:pt idx="8972">
                  <c:v>8974</c:v>
                </c:pt>
                <c:pt idx="8973">
                  <c:v>8975</c:v>
                </c:pt>
                <c:pt idx="8974">
                  <c:v>8976</c:v>
                </c:pt>
                <c:pt idx="8975">
                  <c:v>8977</c:v>
                </c:pt>
                <c:pt idx="8976">
                  <c:v>8978</c:v>
                </c:pt>
                <c:pt idx="8977">
                  <c:v>8979</c:v>
                </c:pt>
                <c:pt idx="8978">
                  <c:v>8980</c:v>
                </c:pt>
                <c:pt idx="8979">
                  <c:v>8981</c:v>
                </c:pt>
                <c:pt idx="8980">
                  <c:v>8982</c:v>
                </c:pt>
                <c:pt idx="8981">
                  <c:v>8983</c:v>
                </c:pt>
                <c:pt idx="8982">
                  <c:v>8984</c:v>
                </c:pt>
                <c:pt idx="8983">
                  <c:v>8985</c:v>
                </c:pt>
                <c:pt idx="8984">
                  <c:v>8986</c:v>
                </c:pt>
                <c:pt idx="8985">
                  <c:v>8987</c:v>
                </c:pt>
                <c:pt idx="8986">
                  <c:v>8988</c:v>
                </c:pt>
                <c:pt idx="8987">
                  <c:v>8989</c:v>
                </c:pt>
                <c:pt idx="8988">
                  <c:v>8990</c:v>
                </c:pt>
                <c:pt idx="8989">
                  <c:v>8991</c:v>
                </c:pt>
                <c:pt idx="8990">
                  <c:v>8992</c:v>
                </c:pt>
                <c:pt idx="8991">
                  <c:v>8993</c:v>
                </c:pt>
                <c:pt idx="8992">
                  <c:v>8994</c:v>
                </c:pt>
                <c:pt idx="8993">
                  <c:v>8995</c:v>
                </c:pt>
                <c:pt idx="8994">
                  <c:v>8996</c:v>
                </c:pt>
                <c:pt idx="8995">
                  <c:v>8997</c:v>
                </c:pt>
                <c:pt idx="8996">
                  <c:v>8998</c:v>
                </c:pt>
                <c:pt idx="8997">
                  <c:v>8999</c:v>
                </c:pt>
                <c:pt idx="8998">
                  <c:v>9000</c:v>
                </c:pt>
                <c:pt idx="8999">
                  <c:v>9001</c:v>
                </c:pt>
                <c:pt idx="9000">
                  <c:v>9002</c:v>
                </c:pt>
                <c:pt idx="9001">
                  <c:v>9003</c:v>
                </c:pt>
                <c:pt idx="9002">
                  <c:v>9004</c:v>
                </c:pt>
                <c:pt idx="9003">
                  <c:v>9005</c:v>
                </c:pt>
                <c:pt idx="9004">
                  <c:v>9006</c:v>
                </c:pt>
                <c:pt idx="9005">
                  <c:v>9007</c:v>
                </c:pt>
                <c:pt idx="9006">
                  <c:v>9008</c:v>
                </c:pt>
                <c:pt idx="9007">
                  <c:v>9009</c:v>
                </c:pt>
                <c:pt idx="9008">
                  <c:v>9010</c:v>
                </c:pt>
                <c:pt idx="9009">
                  <c:v>9011</c:v>
                </c:pt>
                <c:pt idx="9010">
                  <c:v>9012</c:v>
                </c:pt>
                <c:pt idx="9011">
                  <c:v>9013</c:v>
                </c:pt>
                <c:pt idx="9012">
                  <c:v>9014</c:v>
                </c:pt>
                <c:pt idx="9013">
                  <c:v>9015</c:v>
                </c:pt>
                <c:pt idx="9014">
                  <c:v>9016</c:v>
                </c:pt>
                <c:pt idx="9015">
                  <c:v>9017</c:v>
                </c:pt>
                <c:pt idx="9016">
                  <c:v>9018</c:v>
                </c:pt>
                <c:pt idx="9017">
                  <c:v>9019</c:v>
                </c:pt>
                <c:pt idx="9018">
                  <c:v>9020</c:v>
                </c:pt>
                <c:pt idx="9019">
                  <c:v>9021</c:v>
                </c:pt>
                <c:pt idx="9020">
                  <c:v>9022</c:v>
                </c:pt>
                <c:pt idx="9021">
                  <c:v>9023</c:v>
                </c:pt>
                <c:pt idx="9022">
                  <c:v>9024</c:v>
                </c:pt>
                <c:pt idx="9023">
                  <c:v>9025</c:v>
                </c:pt>
                <c:pt idx="9024">
                  <c:v>9026</c:v>
                </c:pt>
                <c:pt idx="9025">
                  <c:v>9027</c:v>
                </c:pt>
                <c:pt idx="9026">
                  <c:v>9028</c:v>
                </c:pt>
                <c:pt idx="9027">
                  <c:v>9029</c:v>
                </c:pt>
                <c:pt idx="9028">
                  <c:v>9030</c:v>
                </c:pt>
                <c:pt idx="9029">
                  <c:v>9031</c:v>
                </c:pt>
                <c:pt idx="9030">
                  <c:v>9032</c:v>
                </c:pt>
                <c:pt idx="9031">
                  <c:v>9033</c:v>
                </c:pt>
                <c:pt idx="9032">
                  <c:v>9034</c:v>
                </c:pt>
                <c:pt idx="9033">
                  <c:v>9035</c:v>
                </c:pt>
                <c:pt idx="9034">
                  <c:v>9036</c:v>
                </c:pt>
                <c:pt idx="9035">
                  <c:v>9037</c:v>
                </c:pt>
                <c:pt idx="9036">
                  <c:v>9038</c:v>
                </c:pt>
                <c:pt idx="9037">
                  <c:v>9039</c:v>
                </c:pt>
                <c:pt idx="9038">
                  <c:v>9040</c:v>
                </c:pt>
                <c:pt idx="9039">
                  <c:v>9041</c:v>
                </c:pt>
                <c:pt idx="9040">
                  <c:v>9042</c:v>
                </c:pt>
                <c:pt idx="9041">
                  <c:v>9043</c:v>
                </c:pt>
                <c:pt idx="9042">
                  <c:v>9044</c:v>
                </c:pt>
                <c:pt idx="9043">
                  <c:v>9045</c:v>
                </c:pt>
                <c:pt idx="9044">
                  <c:v>9046</c:v>
                </c:pt>
                <c:pt idx="9045">
                  <c:v>9047</c:v>
                </c:pt>
                <c:pt idx="9046">
                  <c:v>9048</c:v>
                </c:pt>
                <c:pt idx="9047">
                  <c:v>9049</c:v>
                </c:pt>
                <c:pt idx="9048">
                  <c:v>9050</c:v>
                </c:pt>
                <c:pt idx="9049">
                  <c:v>9051</c:v>
                </c:pt>
                <c:pt idx="9050">
                  <c:v>9052</c:v>
                </c:pt>
                <c:pt idx="9051">
                  <c:v>9053</c:v>
                </c:pt>
                <c:pt idx="9052">
                  <c:v>9054</c:v>
                </c:pt>
                <c:pt idx="9053">
                  <c:v>9055</c:v>
                </c:pt>
                <c:pt idx="9054">
                  <c:v>9056</c:v>
                </c:pt>
                <c:pt idx="9055">
                  <c:v>9057</c:v>
                </c:pt>
                <c:pt idx="9056">
                  <c:v>9058</c:v>
                </c:pt>
                <c:pt idx="9057">
                  <c:v>9059</c:v>
                </c:pt>
                <c:pt idx="9058">
                  <c:v>9060</c:v>
                </c:pt>
                <c:pt idx="9059">
                  <c:v>9061</c:v>
                </c:pt>
                <c:pt idx="9060">
                  <c:v>9062</c:v>
                </c:pt>
                <c:pt idx="9061">
                  <c:v>9063</c:v>
                </c:pt>
                <c:pt idx="9062">
                  <c:v>9064</c:v>
                </c:pt>
                <c:pt idx="9063">
                  <c:v>9065</c:v>
                </c:pt>
                <c:pt idx="9064">
                  <c:v>9066</c:v>
                </c:pt>
                <c:pt idx="9065">
                  <c:v>9067</c:v>
                </c:pt>
                <c:pt idx="9066">
                  <c:v>9068</c:v>
                </c:pt>
                <c:pt idx="9067">
                  <c:v>9069</c:v>
                </c:pt>
                <c:pt idx="9068">
                  <c:v>9070</c:v>
                </c:pt>
                <c:pt idx="9069">
                  <c:v>9071</c:v>
                </c:pt>
                <c:pt idx="9070">
                  <c:v>9072</c:v>
                </c:pt>
                <c:pt idx="9071">
                  <c:v>9073</c:v>
                </c:pt>
                <c:pt idx="9072">
                  <c:v>9074</c:v>
                </c:pt>
                <c:pt idx="9073">
                  <c:v>9075</c:v>
                </c:pt>
                <c:pt idx="9074">
                  <c:v>9076</c:v>
                </c:pt>
                <c:pt idx="9075">
                  <c:v>9077</c:v>
                </c:pt>
                <c:pt idx="9076">
                  <c:v>9078</c:v>
                </c:pt>
                <c:pt idx="9077">
                  <c:v>9079</c:v>
                </c:pt>
                <c:pt idx="9078">
                  <c:v>9080</c:v>
                </c:pt>
                <c:pt idx="9079">
                  <c:v>9081</c:v>
                </c:pt>
                <c:pt idx="9080">
                  <c:v>9082</c:v>
                </c:pt>
                <c:pt idx="9081">
                  <c:v>9083</c:v>
                </c:pt>
                <c:pt idx="9082">
                  <c:v>9084</c:v>
                </c:pt>
                <c:pt idx="9083">
                  <c:v>9085</c:v>
                </c:pt>
                <c:pt idx="9084">
                  <c:v>9086</c:v>
                </c:pt>
                <c:pt idx="9085">
                  <c:v>9087</c:v>
                </c:pt>
                <c:pt idx="9086">
                  <c:v>9088</c:v>
                </c:pt>
                <c:pt idx="9087">
                  <c:v>9089</c:v>
                </c:pt>
                <c:pt idx="9088">
                  <c:v>9090</c:v>
                </c:pt>
                <c:pt idx="9089">
                  <c:v>9091</c:v>
                </c:pt>
                <c:pt idx="9090">
                  <c:v>9092</c:v>
                </c:pt>
                <c:pt idx="9091">
                  <c:v>9093</c:v>
                </c:pt>
                <c:pt idx="9092">
                  <c:v>9094</c:v>
                </c:pt>
                <c:pt idx="9093">
                  <c:v>9095</c:v>
                </c:pt>
                <c:pt idx="9094">
                  <c:v>9096</c:v>
                </c:pt>
                <c:pt idx="9095">
                  <c:v>9097</c:v>
                </c:pt>
                <c:pt idx="9096">
                  <c:v>9098</c:v>
                </c:pt>
                <c:pt idx="9097">
                  <c:v>9099</c:v>
                </c:pt>
                <c:pt idx="9098">
                  <c:v>9100</c:v>
                </c:pt>
                <c:pt idx="9099">
                  <c:v>9101</c:v>
                </c:pt>
                <c:pt idx="9100">
                  <c:v>9102</c:v>
                </c:pt>
                <c:pt idx="9101">
                  <c:v>9103</c:v>
                </c:pt>
                <c:pt idx="9102">
                  <c:v>9104</c:v>
                </c:pt>
                <c:pt idx="9103">
                  <c:v>9105</c:v>
                </c:pt>
                <c:pt idx="9104">
                  <c:v>9106</c:v>
                </c:pt>
                <c:pt idx="9105">
                  <c:v>9107</c:v>
                </c:pt>
                <c:pt idx="9106">
                  <c:v>9108</c:v>
                </c:pt>
                <c:pt idx="9107">
                  <c:v>9109</c:v>
                </c:pt>
                <c:pt idx="9108">
                  <c:v>9110</c:v>
                </c:pt>
                <c:pt idx="9109">
                  <c:v>9111</c:v>
                </c:pt>
                <c:pt idx="9110">
                  <c:v>9112</c:v>
                </c:pt>
                <c:pt idx="9111">
                  <c:v>9113</c:v>
                </c:pt>
                <c:pt idx="9112">
                  <c:v>9114</c:v>
                </c:pt>
                <c:pt idx="9113">
                  <c:v>9115</c:v>
                </c:pt>
                <c:pt idx="9114">
                  <c:v>9116</c:v>
                </c:pt>
                <c:pt idx="9115">
                  <c:v>9117</c:v>
                </c:pt>
                <c:pt idx="9116">
                  <c:v>9118</c:v>
                </c:pt>
                <c:pt idx="9117">
                  <c:v>9119</c:v>
                </c:pt>
                <c:pt idx="9118">
                  <c:v>9120</c:v>
                </c:pt>
                <c:pt idx="9119">
                  <c:v>9121</c:v>
                </c:pt>
                <c:pt idx="9120">
                  <c:v>9122</c:v>
                </c:pt>
                <c:pt idx="9121">
                  <c:v>9123</c:v>
                </c:pt>
                <c:pt idx="9122">
                  <c:v>9124</c:v>
                </c:pt>
                <c:pt idx="9123">
                  <c:v>9125</c:v>
                </c:pt>
                <c:pt idx="9124">
                  <c:v>9126</c:v>
                </c:pt>
                <c:pt idx="9125">
                  <c:v>9127</c:v>
                </c:pt>
                <c:pt idx="9126">
                  <c:v>9128</c:v>
                </c:pt>
                <c:pt idx="9127">
                  <c:v>9129</c:v>
                </c:pt>
                <c:pt idx="9128">
                  <c:v>9130</c:v>
                </c:pt>
                <c:pt idx="9129">
                  <c:v>9131</c:v>
                </c:pt>
                <c:pt idx="9130">
                  <c:v>9132</c:v>
                </c:pt>
                <c:pt idx="9131">
                  <c:v>9133</c:v>
                </c:pt>
                <c:pt idx="9132">
                  <c:v>9134</c:v>
                </c:pt>
                <c:pt idx="9133">
                  <c:v>9135</c:v>
                </c:pt>
                <c:pt idx="9134">
                  <c:v>9136</c:v>
                </c:pt>
                <c:pt idx="9135">
                  <c:v>9137</c:v>
                </c:pt>
                <c:pt idx="9136">
                  <c:v>9138</c:v>
                </c:pt>
                <c:pt idx="9137">
                  <c:v>9139</c:v>
                </c:pt>
                <c:pt idx="9138">
                  <c:v>9140</c:v>
                </c:pt>
                <c:pt idx="9139">
                  <c:v>9141</c:v>
                </c:pt>
                <c:pt idx="9140">
                  <c:v>9142</c:v>
                </c:pt>
                <c:pt idx="9141">
                  <c:v>9143</c:v>
                </c:pt>
                <c:pt idx="9142">
                  <c:v>9144</c:v>
                </c:pt>
                <c:pt idx="9143">
                  <c:v>9145</c:v>
                </c:pt>
                <c:pt idx="9144">
                  <c:v>9146</c:v>
                </c:pt>
                <c:pt idx="9145">
                  <c:v>9147</c:v>
                </c:pt>
                <c:pt idx="9146">
                  <c:v>9148</c:v>
                </c:pt>
                <c:pt idx="9147">
                  <c:v>9149</c:v>
                </c:pt>
                <c:pt idx="9148">
                  <c:v>9150</c:v>
                </c:pt>
                <c:pt idx="9149">
                  <c:v>9151</c:v>
                </c:pt>
                <c:pt idx="9150">
                  <c:v>9152</c:v>
                </c:pt>
                <c:pt idx="9151">
                  <c:v>9153</c:v>
                </c:pt>
                <c:pt idx="9152">
                  <c:v>9154</c:v>
                </c:pt>
                <c:pt idx="9153">
                  <c:v>9155</c:v>
                </c:pt>
                <c:pt idx="9154">
                  <c:v>9156</c:v>
                </c:pt>
                <c:pt idx="9155">
                  <c:v>9157</c:v>
                </c:pt>
                <c:pt idx="9156">
                  <c:v>9158</c:v>
                </c:pt>
                <c:pt idx="9157">
                  <c:v>9159</c:v>
                </c:pt>
                <c:pt idx="9158">
                  <c:v>9160</c:v>
                </c:pt>
                <c:pt idx="9159">
                  <c:v>9161</c:v>
                </c:pt>
                <c:pt idx="9160">
                  <c:v>9162</c:v>
                </c:pt>
                <c:pt idx="9161">
                  <c:v>9163</c:v>
                </c:pt>
                <c:pt idx="9162">
                  <c:v>9164</c:v>
                </c:pt>
                <c:pt idx="9163">
                  <c:v>9165</c:v>
                </c:pt>
                <c:pt idx="9164">
                  <c:v>9166</c:v>
                </c:pt>
                <c:pt idx="9165">
                  <c:v>9167</c:v>
                </c:pt>
                <c:pt idx="9166">
                  <c:v>9168</c:v>
                </c:pt>
                <c:pt idx="9167">
                  <c:v>9169</c:v>
                </c:pt>
                <c:pt idx="9168">
                  <c:v>9170</c:v>
                </c:pt>
                <c:pt idx="9169">
                  <c:v>9171</c:v>
                </c:pt>
                <c:pt idx="9170">
                  <c:v>9172</c:v>
                </c:pt>
                <c:pt idx="9171">
                  <c:v>9173</c:v>
                </c:pt>
                <c:pt idx="9172">
                  <c:v>9174</c:v>
                </c:pt>
                <c:pt idx="9173">
                  <c:v>9175</c:v>
                </c:pt>
                <c:pt idx="9174">
                  <c:v>9176</c:v>
                </c:pt>
                <c:pt idx="9175">
                  <c:v>9177</c:v>
                </c:pt>
                <c:pt idx="9176">
                  <c:v>9178</c:v>
                </c:pt>
                <c:pt idx="9177">
                  <c:v>9179</c:v>
                </c:pt>
                <c:pt idx="9178">
                  <c:v>9180</c:v>
                </c:pt>
                <c:pt idx="9179">
                  <c:v>9181</c:v>
                </c:pt>
                <c:pt idx="9180">
                  <c:v>9182</c:v>
                </c:pt>
                <c:pt idx="9181">
                  <c:v>9183</c:v>
                </c:pt>
                <c:pt idx="9182">
                  <c:v>9184</c:v>
                </c:pt>
                <c:pt idx="9183">
                  <c:v>9185</c:v>
                </c:pt>
                <c:pt idx="9184">
                  <c:v>9186</c:v>
                </c:pt>
                <c:pt idx="9185">
                  <c:v>9187</c:v>
                </c:pt>
                <c:pt idx="9186">
                  <c:v>9188</c:v>
                </c:pt>
                <c:pt idx="9187">
                  <c:v>9189</c:v>
                </c:pt>
                <c:pt idx="9188">
                  <c:v>9190</c:v>
                </c:pt>
                <c:pt idx="9189">
                  <c:v>9191</c:v>
                </c:pt>
                <c:pt idx="9190">
                  <c:v>9192</c:v>
                </c:pt>
                <c:pt idx="9191">
                  <c:v>9193</c:v>
                </c:pt>
                <c:pt idx="9192">
                  <c:v>9194</c:v>
                </c:pt>
                <c:pt idx="9193">
                  <c:v>9195</c:v>
                </c:pt>
                <c:pt idx="9194">
                  <c:v>9196</c:v>
                </c:pt>
                <c:pt idx="9195">
                  <c:v>9197</c:v>
                </c:pt>
                <c:pt idx="9196">
                  <c:v>9198</c:v>
                </c:pt>
                <c:pt idx="9197">
                  <c:v>9199</c:v>
                </c:pt>
                <c:pt idx="9198">
                  <c:v>9200</c:v>
                </c:pt>
                <c:pt idx="9199">
                  <c:v>9201</c:v>
                </c:pt>
                <c:pt idx="9200">
                  <c:v>9202</c:v>
                </c:pt>
                <c:pt idx="9201">
                  <c:v>9203</c:v>
                </c:pt>
                <c:pt idx="9202">
                  <c:v>9204</c:v>
                </c:pt>
                <c:pt idx="9203">
                  <c:v>9205</c:v>
                </c:pt>
                <c:pt idx="9204">
                  <c:v>9206</c:v>
                </c:pt>
                <c:pt idx="9205">
                  <c:v>9207</c:v>
                </c:pt>
                <c:pt idx="9206">
                  <c:v>9208</c:v>
                </c:pt>
                <c:pt idx="9207">
                  <c:v>9209</c:v>
                </c:pt>
                <c:pt idx="9208">
                  <c:v>9210</c:v>
                </c:pt>
                <c:pt idx="9209">
                  <c:v>9211</c:v>
                </c:pt>
                <c:pt idx="9210">
                  <c:v>9212</c:v>
                </c:pt>
                <c:pt idx="9211">
                  <c:v>9213</c:v>
                </c:pt>
                <c:pt idx="9212">
                  <c:v>9214</c:v>
                </c:pt>
                <c:pt idx="9213">
                  <c:v>9215</c:v>
                </c:pt>
                <c:pt idx="9214">
                  <c:v>9216</c:v>
                </c:pt>
                <c:pt idx="9215">
                  <c:v>9217</c:v>
                </c:pt>
                <c:pt idx="9216">
                  <c:v>9218</c:v>
                </c:pt>
                <c:pt idx="9217">
                  <c:v>9219</c:v>
                </c:pt>
                <c:pt idx="9218">
                  <c:v>9220</c:v>
                </c:pt>
                <c:pt idx="9219">
                  <c:v>9221</c:v>
                </c:pt>
                <c:pt idx="9220">
                  <c:v>9222</c:v>
                </c:pt>
                <c:pt idx="9221">
                  <c:v>9223</c:v>
                </c:pt>
                <c:pt idx="9222">
                  <c:v>9224</c:v>
                </c:pt>
                <c:pt idx="9223">
                  <c:v>9225</c:v>
                </c:pt>
                <c:pt idx="9224">
                  <c:v>9226</c:v>
                </c:pt>
                <c:pt idx="9225">
                  <c:v>9227</c:v>
                </c:pt>
                <c:pt idx="9226">
                  <c:v>9228</c:v>
                </c:pt>
                <c:pt idx="9227">
                  <c:v>9229</c:v>
                </c:pt>
                <c:pt idx="9228">
                  <c:v>9230</c:v>
                </c:pt>
                <c:pt idx="9229">
                  <c:v>9231</c:v>
                </c:pt>
                <c:pt idx="9230">
                  <c:v>9232</c:v>
                </c:pt>
                <c:pt idx="9231">
                  <c:v>9233</c:v>
                </c:pt>
                <c:pt idx="9232">
                  <c:v>9234</c:v>
                </c:pt>
                <c:pt idx="9233">
                  <c:v>9235</c:v>
                </c:pt>
                <c:pt idx="9234">
                  <c:v>9236</c:v>
                </c:pt>
                <c:pt idx="9235">
                  <c:v>9237</c:v>
                </c:pt>
                <c:pt idx="9236">
                  <c:v>9238</c:v>
                </c:pt>
                <c:pt idx="9237">
                  <c:v>9239</c:v>
                </c:pt>
                <c:pt idx="9238">
                  <c:v>9240</c:v>
                </c:pt>
                <c:pt idx="9239">
                  <c:v>9241</c:v>
                </c:pt>
                <c:pt idx="9240">
                  <c:v>9242</c:v>
                </c:pt>
                <c:pt idx="9241">
                  <c:v>9243</c:v>
                </c:pt>
                <c:pt idx="9242">
                  <c:v>9244</c:v>
                </c:pt>
                <c:pt idx="9243">
                  <c:v>9245</c:v>
                </c:pt>
                <c:pt idx="9244">
                  <c:v>9246</c:v>
                </c:pt>
                <c:pt idx="9245">
                  <c:v>9247</c:v>
                </c:pt>
                <c:pt idx="9246">
                  <c:v>9248</c:v>
                </c:pt>
                <c:pt idx="9247">
                  <c:v>9249</c:v>
                </c:pt>
                <c:pt idx="9248">
                  <c:v>9250</c:v>
                </c:pt>
                <c:pt idx="9249">
                  <c:v>9251</c:v>
                </c:pt>
                <c:pt idx="9250">
                  <c:v>9252</c:v>
                </c:pt>
                <c:pt idx="9251">
                  <c:v>9253</c:v>
                </c:pt>
                <c:pt idx="9252">
                  <c:v>9254</c:v>
                </c:pt>
                <c:pt idx="9253">
                  <c:v>9255</c:v>
                </c:pt>
                <c:pt idx="9254">
                  <c:v>9256</c:v>
                </c:pt>
                <c:pt idx="9255">
                  <c:v>9257</c:v>
                </c:pt>
                <c:pt idx="9256">
                  <c:v>9258</c:v>
                </c:pt>
                <c:pt idx="9257">
                  <c:v>9259</c:v>
                </c:pt>
                <c:pt idx="9258">
                  <c:v>9260</c:v>
                </c:pt>
                <c:pt idx="9259">
                  <c:v>9261</c:v>
                </c:pt>
                <c:pt idx="9260">
                  <c:v>9262</c:v>
                </c:pt>
                <c:pt idx="9261">
                  <c:v>9263</c:v>
                </c:pt>
                <c:pt idx="9262">
                  <c:v>9264</c:v>
                </c:pt>
                <c:pt idx="9263">
                  <c:v>9265</c:v>
                </c:pt>
                <c:pt idx="9264">
                  <c:v>9266</c:v>
                </c:pt>
                <c:pt idx="9265">
                  <c:v>9267</c:v>
                </c:pt>
                <c:pt idx="9266">
                  <c:v>9268</c:v>
                </c:pt>
                <c:pt idx="9267">
                  <c:v>9269</c:v>
                </c:pt>
                <c:pt idx="9268">
                  <c:v>9270</c:v>
                </c:pt>
                <c:pt idx="9269">
                  <c:v>9271</c:v>
                </c:pt>
                <c:pt idx="9270">
                  <c:v>9272</c:v>
                </c:pt>
                <c:pt idx="9271">
                  <c:v>9273</c:v>
                </c:pt>
                <c:pt idx="9272">
                  <c:v>9274</c:v>
                </c:pt>
                <c:pt idx="9273">
                  <c:v>9275</c:v>
                </c:pt>
                <c:pt idx="9274">
                  <c:v>9276</c:v>
                </c:pt>
                <c:pt idx="9275">
                  <c:v>9277</c:v>
                </c:pt>
                <c:pt idx="9276">
                  <c:v>9278</c:v>
                </c:pt>
                <c:pt idx="9277">
                  <c:v>9279</c:v>
                </c:pt>
                <c:pt idx="9278">
                  <c:v>9280</c:v>
                </c:pt>
                <c:pt idx="9279">
                  <c:v>9281</c:v>
                </c:pt>
                <c:pt idx="9280">
                  <c:v>9282</c:v>
                </c:pt>
                <c:pt idx="9281">
                  <c:v>9283</c:v>
                </c:pt>
                <c:pt idx="9282">
                  <c:v>9284</c:v>
                </c:pt>
                <c:pt idx="9283">
                  <c:v>9285</c:v>
                </c:pt>
                <c:pt idx="9284">
                  <c:v>9286</c:v>
                </c:pt>
                <c:pt idx="9285">
                  <c:v>9287</c:v>
                </c:pt>
                <c:pt idx="9286">
                  <c:v>9288</c:v>
                </c:pt>
                <c:pt idx="9287">
                  <c:v>9289</c:v>
                </c:pt>
                <c:pt idx="9288">
                  <c:v>9290</c:v>
                </c:pt>
                <c:pt idx="9289">
                  <c:v>9291</c:v>
                </c:pt>
                <c:pt idx="9290">
                  <c:v>9292</c:v>
                </c:pt>
                <c:pt idx="9291">
                  <c:v>9293</c:v>
                </c:pt>
                <c:pt idx="9292">
                  <c:v>9294</c:v>
                </c:pt>
                <c:pt idx="9293">
                  <c:v>9295</c:v>
                </c:pt>
                <c:pt idx="9294">
                  <c:v>9296</c:v>
                </c:pt>
                <c:pt idx="9295">
                  <c:v>9297</c:v>
                </c:pt>
                <c:pt idx="9296">
                  <c:v>9298</c:v>
                </c:pt>
                <c:pt idx="9297">
                  <c:v>9299</c:v>
                </c:pt>
                <c:pt idx="9298">
                  <c:v>9300</c:v>
                </c:pt>
                <c:pt idx="9299">
                  <c:v>9301</c:v>
                </c:pt>
                <c:pt idx="9300">
                  <c:v>9302</c:v>
                </c:pt>
                <c:pt idx="9301">
                  <c:v>9303</c:v>
                </c:pt>
                <c:pt idx="9302">
                  <c:v>9304</c:v>
                </c:pt>
                <c:pt idx="9303">
                  <c:v>9305</c:v>
                </c:pt>
                <c:pt idx="9304">
                  <c:v>9306</c:v>
                </c:pt>
                <c:pt idx="9305">
                  <c:v>9307</c:v>
                </c:pt>
                <c:pt idx="9306">
                  <c:v>9308</c:v>
                </c:pt>
                <c:pt idx="9307">
                  <c:v>9309</c:v>
                </c:pt>
                <c:pt idx="9308">
                  <c:v>9310</c:v>
                </c:pt>
                <c:pt idx="9309">
                  <c:v>9311</c:v>
                </c:pt>
                <c:pt idx="9310">
                  <c:v>9312</c:v>
                </c:pt>
                <c:pt idx="9311">
                  <c:v>9313</c:v>
                </c:pt>
                <c:pt idx="9312">
                  <c:v>9314</c:v>
                </c:pt>
                <c:pt idx="9313">
                  <c:v>9315</c:v>
                </c:pt>
                <c:pt idx="9314">
                  <c:v>9316</c:v>
                </c:pt>
                <c:pt idx="9315">
                  <c:v>9317</c:v>
                </c:pt>
                <c:pt idx="9316">
                  <c:v>9318</c:v>
                </c:pt>
                <c:pt idx="9317">
                  <c:v>9319</c:v>
                </c:pt>
                <c:pt idx="9318">
                  <c:v>9320</c:v>
                </c:pt>
                <c:pt idx="9319">
                  <c:v>9321</c:v>
                </c:pt>
                <c:pt idx="9320">
                  <c:v>9322</c:v>
                </c:pt>
                <c:pt idx="9321">
                  <c:v>9323</c:v>
                </c:pt>
                <c:pt idx="9322">
                  <c:v>9324</c:v>
                </c:pt>
                <c:pt idx="9323">
                  <c:v>9325</c:v>
                </c:pt>
                <c:pt idx="9324">
                  <c:v>9326</c:v>
                </c:pt>
                <c:pt idx="9325">
                  <c:v>9327</c:v>
                </c:pt>
                <c:pt idx="9326">
                  <c:v>9328</c:v>
                </c:pt>
                <c:pt idx="9327">
                  <c:v>9329</c:v>
                </c:pt>
                <c:pt idx="9328">
                  <c:v>9330</c:v>
                </c:pt>
                <c:pt idx="9329">
                  <c:v>9331</c:v>
                </c:pt>
                <c:pt idx="9330">
                  <c:v>9332</c:v>
                </c:pt>
                <c:pt idx="9331">
                  <c:v>9333</c:v>
                </c:pt>
                <c:pt idx="9332">
                  <c:v>9334</c:v>
                </c:pt>
                <c:pt idx="9333">
                  <c:v>9335</c:v>
                </c:pt>
                <c:pt idx="9334">
                  <c:v>9336</c:v>
                </c:pt>
                <c:pt idx="9335">
                  <c:v>9337</c:v>
                </c:pt>
                <c:pt idx="9336">
                  <c:v>9338</c:v>
                </c:pt>
                <c:pt idx="9337">
                  <c:v>9339</c:v>
                </c:pt>
                <c:pt idx="9338">
                  <c:v>9340</c:v>
                </c:pt>
                <c:pt idx="9339">
                  <c:v>9341</c:v>
                </c:pt>
                <c:pt idx="9340">
                  <c:v>9342</c:v>
                </c:pt>
                <c:pt idx="9341">
                  <c:v>9343</c:v>
                </c:pt>
                <c:pt idx="9342">
                  <c:v>9344</c:v>
                </c:pt>
                <c:pt idx="9343">
                  <c:v>9345</c:v>
                </c:pt>
                <c:pt idx="9344">
                  <c:v>9346</c:v>
                </c:pt>
                <c:pt idx="9345">
                  <c:v>9347</c:v>
                </c:pt>
                <c:pt idx="9346">
                  <c:v>9348</c:v>
                </c:pt>
                <c:pt idx="9347">
                  <c:v>9349</c:v>
                </c:pt>
                <c:pt idx="9348">
                  <c:v>9350</c:v>
                </c:pt>
                <c:pt idx="9349">
                  <c:v>9351</c:v>
                </c:pt>
                <c:pt idx="9350">
                  <c:v>9352</c:v>
                </c:pt>
                <c:pt idx="9351">
                  <c:v>9353</c:v>
                </c:pt>
                <c:pt idx="9352">
                  <c:v>9354</c:v>
                </c:pt>
                <c:pt idx="9353">
                  <c:v>9355</c:v>
                </c:pt>
                <c:pt idx="9354">
                  <c:v>9356</c:v>
                </c:pt>
                <c:pt idx="9355">
                  <c:v>9357</c:v>
                </c:pt>
                <c:pt idx="9356">
                  <c:v>9358</c:v>
                </c:pt>
                <c:pt idx="9357">
                  <c:v>9359</c:v>
                </c:pt>
                <c:pt idx="9358">
                  <c:v>9360</c:v>
                </c:pt>
                <c:pt idx="9359">
                  <c:v>9361</c:v>
                </c:pt>
                <c:pt idx="9360">
                  <c:v>9362</c:v>
                </c:pt>
                <c:pt idx="9361">
                  <c:v>9363</c:v>
                </c:pt>
                <c:pt idx="9362">
                  <c:v>9364</c:v>
                </c:pt>
                <c:pt idx="9363">
                  <c:v>9365</c:v>
                </c:pt>
                <c:pt idx="9364">
                  <c:v>9366</c:v>
                </c:pt>
                <c:pt idx="9365">
                  <c:v>9367</c:v>
                </c:pt>
                <c:pt idx="9366">
                  <c:v>9368</c:v>
                </c:pt>
                <c:pt idx="9367">
                  <c:v>9369</c:v>
                </c:pt>
                <c:pt idx="9368">
                  <c:v>9370</c:v>
                </c:pt>
                <c:pt idx="9369">
                  <c:v>9371</c:v>
                </c:pt>
                <c:pt idx="9370">
                  <c:v>9372</c:v>
                </c:pt>
                <c:pt idx="9371">
                  <c:v>9373</c:v>
                </c:pt>
                <c:pt idx="9372">
                  <c:v>9374</c:v>
                </c:pt>
                <c:pt idx="9373">
                  <c:v>9375</c:v>
                </c:pt>
                <c:pt idx="9374">
                  <c:v>9376</c:v>
                </c:pt>
                <c:pt idx="9375">
                  <c:v>9377</c:v>
                </c:pt>
                <c:pt idx="9376">
                  <c:v>9378</c:v>
                </c:pt>
                <c:pt idx="9377">
                  <c:v>9379</c:v>
                </c:pt>
                <c:pt idx="9378">
                  <c:v>9380</c:v>
                </c:pt>
                <c:pt idx="9379">
                  <c:v>9381</c:v>
                </c:pt>
                <c:pt idx="9380">
                  <c:v>9382</c:v>
                </c:pt>
                <c:pt idx="9381">
                  <c:v>9383</c:v>
                </c:pt>
                <c:pt idx="9382">
                  <c:v>9384</c:v>
                </c:pt>
                <c:pt idx="9383">
                  <c:v>9385</c:v>
                </c:pt>
                <c:pt idx="9384">
                  <c:v>9386</c:v>
                </c:pt>
                <c:pt idx="9385">
                  <c:v>9387</c:v>
                </c:pt>
                <c:pt idx="9386">
                  <c:v>9388</c:v>
                </c:pt>
                <c:pt idx="9387">
                  <c:v>9389</c:v>
                </c:pt>
                <c:pt idx="9388">
                  <c:v>9390</c:v>
                </c:pt>
                <c:pt idx="9389">
                  <c:v>9391</c:v>
                </c:pt>
                <c:pt idx="9390">
                  <c:v>9392</c:v>
                </c:pt>
                <c:pt idx="9391">
                  <c:v>9393</c:v>
                </c:pt>
                <c:pt idx="9392">
                  <c:v>9394</c:v>
                </c:pt>
                <c:pt idx="9393">
                  <c:v>9395</c:v>
                </c:pt>
                <c:pt idx="9394">
                  <c:v>9396</c:v>
                </c:pt>
                <c:pt idx="9395">
                  <c:v>9397</c:v>
                </c:pt>
                <c:pt idx="9396">
                  <c:v>9398</c:v>
                </c:pt>
                <c:pt idx="9397">
                  <c:v>9399</c:v>
                </c:pt>
                <c:pt idx="9398">
                  <c:v>9400</c:v>
                </c:pt>
                <c:pt idx="9399">
                  <c:v>9401</c:v>
                </c:pt>
                <c:pt idx="9400">
                  <c:v>9402</c:v>
                </c:pt>
                <c:pt idx="9401">
                  <c:v>9403</c:v>
                </c:pt>
                <c:pt idx="9402">
                  <c:v>9404</c:v>
                </c:pt>
                <c:pt idx="9403">
                  <c:v>9405</c:v>
                </c:pt>
                <c:pt idx="9404">
                  <c:v>9406</c:v>
                </c:pt>
                <c:pt idx="9405">
                  <c:v>9407</c:v>
                </c:pt>
                <c:pt idx="9406">
                  <c:v>9408</c:v>
                </c:pt>
                <c:pt idx="9407">
                  <c:v>9409</c:v>
                </c:pt>
                <c:pt idx="9408">
                  <c:v>9410</c:v>
                </c:pt>
                <c:pt idx="9409">
                  <c:v>9411</c:v>
                </c:pt>
                <c:pt idx="9410">
                  <c:v>9412</c:v>
                </c:pt>
                <c:pt idx="9411">
                  <c:v>9413</c:v>
                </c:pt>
                <c:pt idx="9412">
                  <c:v>9414</c:v>
                </c:pt>
                <c:pt idx="9413">
                  <c:v>9415</c:v>
                </c:pt>
                <c:pt idx="9414">
                  <c:v>9416</c:v>
                </c:pt>
                <c:pt idx="9415">
                  <c:v>9417</c:v>
                </c:pt>
                <c:pt idx="9416">
                  <c:v>9418</c:v>
                </c:pt>
                <c:pt idx="9417">
                  <c:v>9419</c:v>
                </c:pt>
                <c:pt idx="9418">
                  <c:v>9420</c:v>
                </c:pt>
                <c:pt idx="9419">
                  <c:v>9421</c:v>
                </c:pt>
                <c:pt idx="9420">
                  <c:v>9422</c:v>
                </c:pt>
                <c:pt idx="9421">
                  <c:v>9423</c:v>
                </c:pt>
                <c:pt idx="9422">
                  <c:v>9424</c:v>
                </c:pt>
                <c:pt idx="9423">
                  <c:v>9425</c:v>
                </c:pt>
                <c:pt idx="9424">
                  <c:v>9426</c:v>
                </c:pt>
                <c:pt idx="9425">
                  <c:v>9427</c:v>
                </c:pt>
                <c:pt idx="9426">
                  <c:v>9428</c:v>
                </c:pt>
                <c:pt idx="9427">
                  <c:v>9429</c:v>
                </c:pt>
                <c:pt idx="9428">
                  <c:v>9430</c:v>
                </c:pt>
                <c:pt idx="9429">
                  <c:v>9431</c:v>
                </c:pt>
                <c:pt idx="9430">
                  <c:v>9432</c:v>
                </c:pt>
                <c:pt idx="9431">
                  <c:v>9433</c:v>
                </c:pt>
                <c:pt idx="9432">
                  <c:v>9434</c:v>
                </c:pt>
                <c:pt idx="9433">
                  <c:v>9435</c:v>
                </c:pt>
                <c:pt idx="9434">
                  <c:v>9436</c:v>
                </c:pt>
                <c:pt idx="9435">
                  <c:v>9437</c:v>
                </c:pt>
                <c:pt idx="9436">
                  <c:v>9438</c:v>
                </c:pt>
                <c:pt idx="9437">
                  <c:v>9439</c:v>
                </c:pt>
                <c:pt idx="9438">
                  <c:v>9440</c:v>
                </c:pt>
                <c:pt idx="9439">
                  <c:v>9441</c:v>
                </c:pt>
                <c:pt idx="9440">
                  <c:v>9442</c:v>
                </c:pt>
                <c:pt idx="9441">
                  <c:v>9443</c:v>
                </c:pt>
                <c:pt idx="9442">
                  <c:v>9444</c:v>
                </c:pt>
                <c:pt idx="9443">
                  <c:v>9445</c:v>
                </c:pt>
                <c:pt idx="9444">
                  <c:v>9446</c:v>
                </c:pt>
                <c:pt idx="9445">
                  <c:v>9447</c:v>
                </c:pt>
                <c:pt idx="9446">
                  <c:v>9448</c:v>
                </c:pt>
                <c:pt idx="9447">
                  <c:v>9449</c:v>
                </c:pt>
                <c:pt idx="9448">
                  <c:v>9450</c:v>
                </c:pt>
                <c:pt idx="9449">
                  <c:v>9451</c:v>
                </c:pt>
                <c:pt idx="9450">
                  <c:v>9452</c:v>
                </c:pt>
                <c:pt idx="9451">
                  <c:v>9453</c:v>
                </c:pt>
                <c:pt idx="9452">
                  <c:v>9454</c:v>
                </c:pt>
                <c:pt idx="9453">
                  <c:v>9455</c:v>
                </c:pt>
                <c:pt idx="9454">
                  <c:v>9456</c:v>
                </c:pt>
                <c:pt idx="9455">
                  <c:v>9457</c:v>
                </c:pt>
                <c:pt idx="9456">
                  <c:v>9458</c:v>
                </c:pt>
                <c:pt idx="9457">
                  <c:v>9459</c:v>
                </c:pt>
                <c:pt idx="9458">
                  <c:v>9460</c:v>
                </c:pt>
                <c:pt idx="9459">
                  <c:v>9461</c:v>
                </c:pt>
                <c:pt idx="9460">
                  <c:v>9462</c:v>
                </c:pt>
                <c:pt idx="9461">
                  <c:v>9463</c:v>
                </c:pt>
                <c:pt idx="9462">
                  <c:v>9464</c:v>
                </c:pt>
                <c:pt idx="9463">
                  <c:v>9465</c:v>
                </c:pt>
                <c:pt idx="9464">
                  <c:v>9466</c:v>
                </c:pt>
                <c:pt idx="9465">
                  <c:v>9467</c:v>
                </c:pt>
                <c:pt idx="9466">
                  <c:v>9468</c:v>
                </c:pt>
                <c:pt idx="9467">
                  <c:v>9469</c:v>
                </c:pt>
                <c:pt idx="9468">
                  <c:v>9470</c:v>
                </c:pt>
                <c:pt idx="9469">
                  <c:v>9471</c:v>
                </c:pt>
                <c:pt idx="9470">
                  <c:v>9472</c:v>
                </c:pt>
                <c:pt idx="9471">
                  <c:v>9473</c:v>
                </c:pt>
                <c:pt idx="9472">
                  <c:v>9474</c:v>
                </c:pt>
                <c:pt idx="9473">
                  <c:v>9475</c:v>
                </c:pt>
                <c:pt idx="9474">
                  <c:v>9476</c:v>
                </c:pt>
                <c:pt idx="9475">
                  <c:v>9477</c:v>
                </c:pt>
                <c:pt idx="9476">
                  <c:v>9478</c:v>
                </c:pt>
                <c:pt idx="9477">
                  <c:v>9479</c:v>
                </c:pt>
                <c:pt idx="9478">
                  <c:v>9480</c:v>
                </c:pt>
                <c:pt idx="9479">
                  <c:v>9481</c:v>
                </c:pt>
                <c:pt idx="9480">
                  <c:v>9482</c:v>
                </c:pt>
                <c:pt idx="9481">
                  <c:v>9483</c:v>
                </c:pt>
                <c:pt idx="9482">
                  <c:v>9484</c:v>
                </c:pt>
                <c:pt idx="9483">
                  <c:v>9485</c:v>
                </c:pt>
                <c:pt idx="9484">
                  <c:v>9486</c:v>
                </c:pt>
                <c:pt idx="9485">
                  <c:v>9487</c:v>
                </c:pt>
                <c:pt idx="9486">
                  <c:v>9488</c:v>
                </c:pt>
                <c:pt idx="9487">
                  <c:v>9489</c:v>
                </c:pt>
                <c:pt idx="9488">
                  <c:v>9490</c:v>
                </c:pt>
                <c:pt idx="9489">
                  <c:v>9491</c:v>
                </c:pt>
                <c:pt idx="9490">
                  <c:v>9492</c:v>
                </c:pt>
                <c:pt idx="9491">
                  <c:v>9493</c:v>
                </c:pt>
                <c:pt idx="9492">
                  <c:v>9494</c:v>
                </c:pt>
                <c:pt idx="9493">
                  <c:v>9495</c:v>
                </c:pt>
                <c:pt idx="9494">
                  <c:v>9496</c:v>
                </c:pt>
                <c:pt idx="9495">
                  <c:v>9497</c:v>
                </c:pt>
                <c:pt idx="9496">
                  <c:v>9498</c:v>
                </c:pt>
                <c:pt idx="9497">
                  <c:v>9499</c:v>
                </c:pt>
                <c:pt idx="9498">
                  <c:v>9500</c:v>
                </c:pt>
                <c:pt idx="9499">
                  <c:v>9501</c:v>
                </c:pt>
                <c:pt idx="9500">
                  <c:v>9502</c:v>
                </c:pt>
                <c:pt idx="9501">
                  <c:v>9503</c:v>
                </c:pt>
                <c:pt idx="9502">
                  <c:v>9504</c:v>
                </c:pt>
                <c:pt idx="9503">
                  <c:v>9505</c:v>
                </c:pt>
                <c:pt idx="9504">
                  <c:v>9506</c:v>
                </c:pt>
                <c:pt idx="9505">
                  <c:v>9507</c:v>
                </c:pt>
                <c:pt idx="9506">
                  <c:v>9508</c:v>
                </c:pt>
                <c:pt idx="9507">
                  <c:v>9509</c:v>
                </c:pt>
                <c:pt idx="9508">
                  <c:v>9510</c:v>
                </c:pt>
                <c:pt idx="9509">
                  <c:v>9511</c:v>
                </c:pt>
                <c:pt idx="9510">
                  <c:v>9512</c:v>
                </c:pt>
                <c:pt idx="9511">
                  <c:v>9513</c:v>
                </c:pt>
                <c:pt idx="9512">
                  <c:v>9514</c:v>
                </c:pt>
                <c:pt idx="9513">
                  <c:v>9515</c:v>
                </c:pt>
                <c:pt idx="9514">
                  <c:v>9516</c:v>
                </c:pt>
                <c:pt idx="9515">
                  <c:v>9517</c:v>
                </c:pt>
                <c:pt idx="9516">
                  <c:v>9518</c:v>
                </c:pt>
                <c:pt idx="9517">
                  <c:v>9519</c:v>
                </c:pt>
                <c:pt idx="9518">
                  <c:v>9520</c:v>
                </c:pt>
                <c:pt idx="9519">
                  <c:v>9521</c:v>
                </c:pt>
                <c:pt idx="9520">
                  <c:v>9522</c:v>
                </c:pt>
                <c:pt idx="9521">
                  <c:v>9523</c:v>
                </c:pt>
                <c:pt idx="9522">
                  <c:v>9524</c:v>
                </c:pt>
                <c:pt idx="9523">
                  <c:v>9525</c:v>
                </c:pt>
                <c:pt idx="9524">
                  <c:v>9526</c:v>
                </c:pt>
                <c:pt idx="9525">
                  <c:v>9527</c:v>
                </c:pt>
                <c:pt idx="9526">
                  <c:v>9528</c:v>
                </c:pt>
                <c:pt idx="9527">
                  <c:v>9529</c:v>
                </c:pt>
                <c:pt idx="9528">
                  <c:v>9530</c:v>
                </c:pt>
                <c:pt idx="9529">
                  <c:v>9531</c:v>
                </c:pt>
                <c:pt idx="9530">
                  <c:v>9532</c:v>
                </c:pt>
                <c:pt idx="9531">
                  <c:v>9533</c:v>
                </c:pt>
                <c:pt idx="9532">
                  <c:v>9534</c:v>
                </c:pt>
                <c:pt idx="9533">
                  <c:v>9535</c:v>
                </c:pt>
                <c:pt idx="9534">
                  <c:v>9536</c:v>
                </c:pt>
                <c:pt idx="9535">
                  <c:v>9537</c:v>
                </c:pt>
                <c:pt idx="9536">
                  <c:v>9538</c:v>
                </c:pt>
                <c:pt idx="9537">
                  <c:v>9539</c:v>
                </c:pt>
                <c:pt idx="9538">
                  <c:v>9540</c:v>
                </c:pt>
                <c:pt idx="9539">
                  <c:v>9541</c:v>
                </c:pt>
                <c:pt idx="9540">
                  <c:v>9542</c:v>
                </c:pt>
                <c:pt idx="9541">
                  <c:v>9543</c:v>
                </c:pt>
                <c:pt idx="9542">
                  <c:v>9544</c:v>
                </c:pt>
                <c:pt idx="9543">
                  <c:v>9545</c:v>
                </c:pt>
                <c:pt idx="9544">
                  <c:v>9546</c:v>
                </c:pt>
                <c:pt idx="9545">
                  <c:v>9547</c:v>
                </c:pt>
                <c:pt idx="9546">
                  <c:v>9548</c:v>
                </c:pt>
                <c:pt idx="9547">
                  <c:v>9549</c:v>
                </c:pt>
                <c:pt idx="9548">
                  <c:v>9550</c:v>
                </c:pt>
                <c:pt idx="9549">
                  <c:v>9551</c:v>
                </c:pt>
                <c:pt idx="9550">
                  <c:v>9552</c:v>
                </c:pt>
                <c:pt idx="9551">
                  <c:v>9553</c:v>
                </c:pt>
                <c:pt idx="9552">
                  <c:v>9554</c:v>
                </c:pt>
                <c:pt idx="9553">
                  <c:v>9555</c:v>
                </c:pt>
                <c:pt idx="9554">
                  <c:v>9556</c:v>
                </c:pt>
                <c:pt idx="9555">
                  <c:v>9557</c:v>
                </c:pt>
                <c:pt idx="9556">
                  <c:v>9558</c:v>
                </c:pt>
                <c:pt idx="9557">
                  <c:v>9559</c:v>
                </c:pt>
                <c:pt idx="9558">
                  <c:v>9560</c:v>
                </c:pt>
                <c:pt idx="9559">
                  <c:v>9561</c:v>
                </c:pt>
                <c:pt idx="9560">
                  <c:v>9562</c:v>
                </c:pt>
                <c:pt idx="9561">
                  <c:v>9563</c:v>
                </c:pt>
                <c:pt idx="9562">
                  <c:v>9564</c:v>
                </c:pt>
                <c:pt idx="9563">
                  <c:v>9565</c:v>
                </c:pt>
                <c:pt idx="9564">
                  <c:v>9566</c:v>
                </c:pt>
                <c:pt idx="9565">
                  <c:v>9567</c:v>
                </c:pt>
                <c:pt idx="9566">
                  <c:v>9568</c:v>
                </c:pt>
                <c:pt idx="9567">
                  <c:v>9569</c:v>
                </c:pt>
                <c:pt idx="9568">
                  <c:v>9570</c:v>
                </c:pt>
                <c:pt idx="9569">
                  <c:v>9571</c:v>
                </c:pt>
                <c:pt idx="9570">
                  <c:v>9572</c:v>
                </c:pt>
                <c:pt idx="9571">
                  <c:v>9573</c:v>
                </c:pt>
                <c:pt idx="9572">
                  <c:v>9574</c:v>
                </c:pt>
                <c:pt idx="9573">
                  <c:v>9575</c:v>
                </c:pt>
                <c:pt idx="9574">
                  <c:v>9576</c:v>
                </c:pt>
                <c:pt idx="9575">
                  <c:v>9577</c:v>
                </c:pt>
                <c:pt idx="9576">
                  <c:v>9578</c:v>
                </c:pt>
                <c:pt idx="9577">
                  <c:v>9579</c:v>
                </c:pt>
                <c:pt idx="9578">
                  <c:v>9580</c:v>
                </c:pt>
                <c:pt idx="9579">
                  <c:v>9581</c:v>
                </c:pt>
                <c:pt idx="9580">
                  <c:v>9582</c:v>
                </c:pt>
                <c:pt idx="9581">
                  <c:v>9583</c:v>
                </c:pt>
                <c:pt idx="9582">
                  <c:v>9584</c:v>
                </c:pt>
                <c:pt idx="9583">
                  <c:v>9585</c:v>
                </c:pt>
                <c:pt idx="9584">
                  <c:v>9586</c:v>
                </c:pt>
                <c:pt idx="9585">
                  <c:v>9587</c:v>
                </c:pt>
                <c:pt idx="9586">
                  <c:v>9588</c:v>
                </c:pt>
                <c:pt idx="9587">
                  <c:v>9589</c:v>
                </c:pt>
                <c:pt idx="9588">
                  <c:v>9590</c:v>
                </c:pt>
                <c:pt idx="9589">
                  <c:v>9591</c:v>
                </c:pt>
                <c:pt idx="9590">
                  <c:v>9592</c:v>
                </c:pt>
                <c:pt idx="9591">
                  <c:v>9593</c:v>
                </c:pt>
                <c:pt idx="9592">
                  <c:v>9594</c:v>
                </c:pt>
                <c:pt idx="9593">
                  <c:v>9595</c:v>
                </c:pt>
                <c:pt idx="9594">
                  <c:v>9596</c:v>
                </c:pt>
                <c:pt idx="9595">
                  <c:v>9597</c:v>
                </c:pt>
                <c:pt idx="9596">
                  <c:v>9598</c:v>
                </c:pt>
                <c:pt idx="9597">
                  <c:v>9599</c:v>
                </c:pt>
                <c:pt idx="9598">
                  <c:v>9600</c:v>
                </c:pt>
                <c:pt idx="9599">
                  <c:v>9601</c:v>
                </c:pt>
                <c:pt idx="9600">
                  <c:v>9602</c:v>
                </c:pt>
                <c:pt idx="9601">
                  <c:v>9603</c:v>
                </c:pt>
                <c:pt idx="9602">
                  <c:v>9604</c:v>
                </c:pt>
                <c:pt idx="9603">
                  <c:v>9605</c:v>
                </c:pt>
                <c:pt idx="9604">
                  <c:v>9606</c:v>
                </c:pt>
                <c:pt idx="9605">
                  <c:v>9607</c:v>
                </c:pt>
                <c:pt idx="9606">
                  <c:v>9608</c:v>
                </c:pt>
                <c:pt idx="9607">
                  <c:v>9609</c:v>
                </c:pt>
                <c:pt idx="9608">
                  <c:v>9610</c:v>
                </c:pt>
                <c:pt idx="9609">
                  <c:v>9611</c:v>
                </c:pt>
                <c:pt idx="9610">
                  <c:v>9612</c:v>
                </c:pt>
                <c:pt idx="9611">
                  <c:v>9613</c:v>
                </c:pt>
                <c:pt idx="9612">
                  <c:v>9614</c:v>
                </c:pt>
                <c:pt idx="9613">
                  <c:v>9615</c:v>
                </c:pt>
                <c:pt idx="9614">
                  <c:v>9616</c:v>
                </c:pt>
                <c:pt idx="9615">
                  <c:v>9617</c:v>
                </c:pt>
                <c:pt idx="9616">
                  <c:v>9618</c:v>
                </c:pt>
                <c:pt idx="9617">
                  <c:v>9619</c:v>
                </c:pt>
                <c:pt idx="9618">
                  <c:v>9620</c:v>
                </c:pt>
                <c:pt idx="9619">
                  <c:v>9621</c:v>
                </c:pt>
                <c:pt idx="9620">
                  <c:v>9622</c:v>
                </c:pt>
                <c:pt idx="9621">
                  <c:v>9623</c:v>
                </c:pt>
                <c:pt idx="9622">
                  <c:v>9624</c:v>
                </c:pt>
                <c:pt idx="9623">
                  <c:v>9625</c:v>
                </c:pt>
                <c:pt idx="9624">
                  <c:v>9626</c:v>
                </c:pt>
                <c:pt idx="9625">
                  <c:v>9627</c:v>
                </c:pt>
                <c:pt idx="9626">
                  <c:v>9628</c:v>
                </c:pt>
                <c:pt idx="9627">
                  <c:v>9629</c:v>
                </c:pt>
                <c:pt idx="9628">
                  <c:v>9630</c:v>
                </c:pt>
                <c:pt idx="9629">
                  <c:v>9631</c:v>
                </c:pt>
                <c:pt idx="9630">
                  <c:v>9632</c:v>
                </c:pt>
                <c:pt idx="9631">
                  <c:v>9633</c:v>
                </c:pt>
                <c:pt idx="9632">
                  <c:v>9634</c:v>
                </c:pt>
                <c:pt idx="9633">
                  <c:v>9635</c:v>
                </c:pt>
                <c:pt idx="9634">
                  <c:v>9636</c:v>
                </c:pt>
                <c:pt idx="9635">
                  <c:v>9637</c:v>
                </c:pt>
                <c:pt idx="9636">
                  <c:v>9638</c:v>
                </c:pt>
                <c:pt idx="9637">
                  <c:v>9639</c:v>
                </c:pt>
                <c:pt idx="9638">
                  <c:v>9640</c:v>
                </c:pt>
                <c:pt idx="9639">
                  <c:v>9641</c:v>
                </c:pt>
                <c:pt idx="9640">
                  <c:v>9642</c:v>
                </c:pt>
                <c:pt idx="9641">
                  <c:v>9643</c:v>
                </c:pt>
                <c:pt idx="9642">
                  <c:v>9644</c:v>
                </c:pt>
                <c:pt idx="9643">
                  <c:v>9645</c:v>
                </c:pt>
                <c:pt idx="9644">
                  <c:v>9646</c:v>
                </c:pt>
                <c:pt idx="9645">
                  <c:v>9647</c:v>
                </c:pt>
                <c:pt idx="9646">
                  <c:v>9648</c:v>
                </c:pt>
                <c:pt idx="9647">
                  <c:v>9649</c:v>
                </c:pt>
                <c:pt idx="9648">
                  <c:v>9650</c:v>
                </c:pt>
                <c:pt idx="9649">
                  <c:v>9651</c:v>
                </c:pt>
                <c:pt idx="9650">
                  <c:v>9652</c:v>
                </c:pt>
                <c:pt idx="9651">
                  <c:v>9653</c:v>
                </c:pt>
                <c:pt idx="9652">
                  <c:v>9654</c:v>
                </c:pt>
                <c:pt idx="9653">
                  <c:v>9655</c:v>
                </c:pt>
                <c:pt idx="9654">
                  <c:v>9656</c:v>
                </c:pt>
                <c:pt idx="9655">
                  <c:v>9657</c:v>
                </c:pt>
                <c:pt idx="9656">
                  <c:v>9658</c:v>
                </c:pt>
                <c:pt idx="9657">
                  <c:v>9659</c:v>
                </c:pt>
                <c:pt idx="9658">
                  <c:v>9660</c:v>
                </c:pt>
                <c:pt idx="9659">
                  <c:v>9661</c:v>
                </c:pt>
                <c:pt idx="9660">
                  <c:v>9662</c:v>
                </c:pt>
                <c:pt idx="9661">
                  <c:v>9663</c:v>
                </c:pt>
                <c:pt idx="9662">
                  <c:v>9664</c:v>
                </c:pt>
                <c:pt idx="9663">
                  <c:v>9665</c:v>
                </c:pt>
                <c:pt idx="9664">
                  <c:v>9666</c:v>
                </c:pt>
                <c:pt idx="9665">
                  <c:v>9667</c:v>
                </c:pt>
                <c:pt idx="9666">
                  <c:v>9668</c:v>
                </c:pt>
                <c:pt idx="9667">
                  <c:v>9669</c:v>
                </c:pt>
                <c:pt idx="9668">
                  <c:v>9670</c:v>
                </c:pt>
                <c:pt idx="9669">
                  <c:v>9671</c:v>
                </c:pt>
                <c:pt idx="9670">
                  <c:v>9672</c:v>
                </c:pt>
                <c:pt idx="9671">
                  <c:v>9673</c:v>
                </c:pt>
                <c:pt idx="9672">
                  <c:v>9674</c:v>
                </c:pt>
                <c:pt idx="9673">
                  <c:v>9675</c:v>
                </c:pt>
                <c:pt idx="9674">
                  <c:v>9676</c:v>
                </c:pt>
                <c:pt idx="9675">
                  <c:v>9677</c:v>
                </c:pt>
                <c:pt idx="9676">
                  <c:v>9678</c:v>
                </c:pt>
                <c:pt idx="9677">
                  <c:v>9679</c:v>
                </c:pt>
                <c:pt idx="9678">
                  <c:v>9680</c:v>
                </c:pt>
                <c:pt idx="9679">
                  <c:v>9681</c:v>
                </c:pt>
                <c:pt idx="9680">
                  <c:v>9682</c:v>
                </c:pt>
                <c:pt idx="9681">
                  <c:v>9683</c:v>
                </c:pt>
                <c:pt idx="9682">
                  <c:v>9684</c:v>
                </c:pt>
                <c:pt idx="9683">
                  <c:v>9685</c:v>
                </c:pt>
                <c:pt idx="9684">
                  <c:v>9686</c:v>
                </c:pt>
                <c:pt idx="9685">
                  <c:v>9687</c:v>
                </c:pt>
                <c:pt idx="9686">
                  <c:v>9688</c:v>
                </c:pt>
                <c:pt idx="9687">
                  <c:v>9689</c:v>
                </c:pt>
                <c:pt idx="9688">
                  <c:v>9690</c:v>
                </c:pt>
                <c:pt idx="9689">
                  <c:v>9691</c:v>
                </c:pt>
                <c:pt idx="9690">
                  <c:v>9692</c:v>
                </c:pt>
                <c:pt idx="9691">
                  <c:v>9693</c:v>
                </c:pt>
                <c:pt idx="9692">
                  <c:v>9694</c:v>
                </c:pt>
                <c:pt idx="9693">
                  <c:v>9695</c:v>
                </c:pt>
                <c:pt idx="9694">
                  <c:v>9696</c:v>
                </c:pt>
                <c:pt idx="9695">
                  <c:v>9697</c:v>
                </c:pt>
                <c:pt idx="9696">
                  <c:v>9698</c:v>
                </c:pt>
                <c:pt idx="9697">
                  <c:v>9699</c:v>
                </c:pt>
                <c:pt idx="9698">
                  <c:v>9700</c:v>
                </c:pt>
                <c:pt idx="9699">
                  <c:v>9701</c:v>
                </c:pt>
                <c:pt idx="9700">
                  <c:v>9702</c:v>
                </c:pt>
                <c:pt idx="9701">
                  <c:v>9703</c:v>
                </c:pt>
                <c:pt idx="9702">
                  <c:v>9704</c:v>
                </c:pt>
                <c:pt idx="9703">
                  <c:v>9705</c:v>
                </c:pt>
                <c:pt idx="9704">
                  <c:v>9706</c:v>
                </c:pt>
                <c:pt idx="9705">
                  <c:v>9707</c:v>
                </c:pt>
                <c:pt idx="9706">
                  <c:v>9708</c:v>
                </c:pt>
                <c:pt idx="9707">
                  <c:v>9709</c:v>
                </c:pt>
                <c:pt idx="9708">
                  <c:v>9710</c:v>
                </c:pt>
                <c:pt idx="9709">
                  <c:v>9711</c:v>
                </c:pt>
                <c:pt idx="9710">
                  <c:v>9712</c:v>
                </c:pt>
                <c:pt idx="9711">
                  <c:v>9713</c:v>
                </c:pt>
                <c:pt idx="9712">
                  <c:v>9714</c:v>
                </c:pt>
                <c:pt idx="9713">
                  <c:v>9715</c:v>
                </c:pt>
                <c:pt idx="9714">
                  <c:v>9716</c:v>
                </c:pt>
                <c:pt idx="9715">
                  <c:v>9717</c:v>
                </c:pt>
                <c:pt idx="9716">
                  <c:v>9718</c:v>
                </c:pt>
                <c:pt idx="9717">
                  <c:v>9719</c:v>
                </c:pt>
                <c:pt idx="9718">
                  <c:v>9720</c:v>
                </c:pt>
                <c:pt idx="9719">
                  <c:v>9721</c:v>
                </c:pt>
                <c:pt idx="9720">
                  <c:v>9722</c:v>
                </c:pt>
                <c:pt idx="9721">
                  <c:v>9723</c:v>
                </c:pt>
                <c:pt idx="9722">
                  <c:v>9724</c:v>
                </c:pt>
                <c:pt idx="9723">
                  <c:v>9725</c:v>
                </c:pt>
                <c:pt idx="9724">
                  <c:v>9726</c:v>
                </c:pt>
                <c:pt idx="9725">
                  <c:v>9727</c:v>
                </c:pt>
                <c:pt idx="9726">
                  <c:v>9728</c:v>
                </c:pt>
                <c:pt idx="9727">
                  <c:v>9729</c:v>
                </c:pt>
                <c:pt idx="9728">
                  <c:v>9730</c:v>
                </c:pt>
                <c:pt idx="9729">
                  <c:v>9731</c:v>
                </c:pt>
                <c:pt idx="9730">
                  <c:v>9732</c:v>
                </c:pt>
                <c:pt idx="9731">
                  <c:v>9733</c:v>
                </c:pt>
                <c:pt idx="9732">
                  <c:v>9734</c:v>
                </c:pt>
                <c:pt idx="9733">
                  <c:v>9735</c:v>
                </c:pt>
                <c:pt idx="9734">
                  <c:v>9736</c:v>
                </c:pt>
                <c:pt idx="9735">
                  <c:v>9737</c:v>
                </c:pt>
                <c:pt idx="9736">
                  <c:v>9738</c:v>
                </c:pt>
                <c:pt idx="9737">
                  <c:v>9739</c:v>
                </c:pt>
                <c:pt idx="9738">
                  <c:v>9740</c:v>
                </c:pt>
                <c:pt idx="9739">
                  <c:v>9741</c:v>
                </c:pt>
                <c:pt idx="9740">
                  <c:v>9742</c:v>
                </c:pt>
                <c:pt idx="9741">
                  <c:v>9743</c:v>
                </c:pt>
                <c:pt idx="9742">
                  <c:v>9744</c:v>
                </c:pt>
                <c:pt idx="9743">
                  <c:v>9745</c:v>
                </c:pt>
                <c:pt idx="9744">
                  <c:v>9746</c:v>
                </c:pt>
                <c:pt idx="9745">
                  <c:v>9747</c:v>
                </c:pt>
                <c:pt idx="9746">
                  <c:v>9748</c:v>
                </c:pt>
                <c:pt idx="9747">
                  <c:v>9749</c:v>
                </c:pt>
                <c:pt idx="9748">
                  <c:v>9750</c:v>
                </c:pt>
                <c:pt idx="9749">
                  <c:v>9751</c:v>
                </c:pt>
                <c:pt idx="9750">
                  <c:v>9752</c:v>
                </c:pt>
                <c:pt idx="9751">
                  <c:v>9753</c:v>
                </c:pt>
                <c:pt idx="9752">
                  <c:v>9754</c:v>
                </c:pt>
                <c:pt idx="9753">
                  <c:v>9755</c:v>
                </c:pt>
                <c:pt idx="9754">
                  <c:v>9756</c:v>
                </c:pt>
                <c:pt idx="9755">
                  <c:v>9757</c:v>
                </c:pt>
                <c:pt idx="9756">
                  <c:v>9758</c:v>
                </c:pt>
                <c:pt idx="9757">
                  <c:v>9759</c:v>
                </c:pt>
                <c:pt idx="9758">
                  <c:v>9760</c:v>
                </c:pt>
                <c:pt idx="9759">
                  <c:v>9761</c:v>
                </c:pt>
                <c:pt idx="9760">
                  <c:v>9762</c:v>
                </c:pt>
                <c:pt idx="9761">
                  <c:v>9763</c:v>
                </c:pt>
                <c:pt idx="9762">
                  <c:v>9764</c:v>
                </c:pt>
                <c:pt idx="9763">
                  <c:v>9765</c:v>
                </c:pt>
                <c:pt idx="9764">
                  <c:v>9766</c:v>
                </c:pt>
                <c:pt idx="9765">
                  <c:v>9767</c:v>
                </c:pt>
                <c:pt idx="9766">
                  <c:v>9768</c:v>
                </c:pt>
                <c:pt idx="9767">
                  <c:v>9769</c:v>
                </c:pt>
                <c:pt idx="9768">
                  <c:v>9770</c:v>
                </c:pt>
                <c:pt idx="9769">
                  <c:v>9771</c:v>
                </c:pt>
                <c:pt idx="9770">
                  <c:v>9772</c:v>
                </c:pt>
                <c:pt idx="9771">
                  <c:v>9773</c:v>
                </c:pt>
                <c:pt idx="9772">
                  <c:v>9774</c:v>
                </c:pt>
                <c:pt idx="9773">
                  <c:v>9775</c:v>
                </c:pt>
                <c:pt idx="9774">
                  <c:v>9776</c:v>
                </c:pt>
                <c:pt idx="9775">
                  <c:v>9777</c:v>
                </c:pt>
                <c:pt idx="9776">
                  <c:v>9778</c:v>
                </c:pt>
                <c:pt idx="9777">
                  <c:v>9779</c:v>
                </c:pt>
                <c:pt idx="9778">
                  <c:v>9780</c:v>
                </c:pt>
                <c:pt idx="9779">
                  <c:v>9781</c:v>
                </c:pt>
                <c:pt idx="9780">
                  <c:v>9782</c:v>
                </c:pt>
                <c:pt idx="9781">
                  <c:v>9783</c:v>
                </c:pt>
                <c:pt idx="9782">
                  <c:v>9784</c:v>
                </c:pt>
                <c:pt idx="9783">
                  <c:v>9785</c:v>
                </c:pt>
                <c:pt idx="9784">
                  <c:v>9786</c:v>
                </c:pt>
                <c:pt idx="9785">
                  <c:v>9787</c:v>
                </c:pt>
                <c:pt idx="9786">
                  <c:v>9788</c:v>
                </c:pt>
                <c:pt idx="9787">
                  <c:v>9789</c:v>
                </c:pt>
                <c:pt idx="9788">
                  <c:v>9790</c:v>
                </c:pt>
                <c:pt idx="9789">
                  <c:v>9791</c:v>
                </c:pt>
                <c:pt idx="9790">
                  <c:v>9792</c:v>
                </c:pt>
                <c:pt idx="9791">
                  <c:v>9793</c:v>
                </c:pt>
                <c:pt idx="9792">
                  <c:v>9794</c:v>
                </c:pt>
                <c:pt idx="9793">
                  <c:v>9795</c:v>
                </c:pt>
                <c:pt idx="9794">
                  <c:v>9796</c:v>
                </c:pt>
                <c:pt idx="9795">
                  <c:v>9797</c:v>
                </c:pt>
                <c:pt idx="9796">
                  <c:v>9798</c:v>
                </c:pt>
                <c:pt idx="9797">
                  <c:v>9799</c:v>
                </c:pt>
                <c:pt idx="9798">
                  <c:v>9800</c:v>
                </c:pt>
                <c:pt idx="9799">
                  <c:v>9801</c:v>
                </c:pt>
                <c:pt idx="9800">
                  <c:v>9802</c:v>
                </c:pt>
                <c:pt idx="9801">
                  <c:v>9803</c:v>
                </c:pt>
                <c:pt idx="9802">
                  <c:v>9804</c:v>
                </c:pt>
                <c:pt idx="9803">
                  <c:v>9805</c:v>
                </c:pt>
                <c:pt idx="9804">
                  <c:v>9806</c:v>
                </c:pt>
                <c:pt idx="9805">
                  <c:v>9807</c:v>
                </c:pt>
                <c:pt idx="9806">
                  <c:v>9808</c:v>
                </c:pt>
                <c:pt idx="9807">
                  <c:v>9809</c:v>
                </c:pt>
                <c:pt idx="9808">
                  <c:v>9810</c:v>
                </c:pt>
                <c:pt idx="9809">
                  <c:v>9811</c:v>
                </c:pt>
                <c:pt idx="9810">
                  <c:v>9812</c:v>
                </c:pt>
                <c:pt idx="9811">
                  <c:v>9813</c:v>
                </c:pt>
                <c:pt idx="9812">
                  <c:v>9814</c:v>
                </c:pt>
                <c:pt idx="9813">
                  <c:v>9815</c:v>
                </c:pt>
                <c:pt idx="9814">
                  <c:v>9816</c:v>
                </c:pt>
                <c:pt idx="9815">
                  <c:v>9817</c:v>
                </c:pt>
                <c:pt idx="9816">
                  <c:v>9818</c:v>
                </c:pt>
                <c:pt idx="9817">
                  <c:v>9819</c:v>
                </c:pt>
                <c:pt idx="9818">
                  <c:v>9820</c:v>
                </c:pt>
                <c:pt idx="9819">
                  <c:v>9821</c:v>
                </c:pt>
                <c:pt idx="9820">
                  <c:v>9822</c:v>
                </c:pt>
                <c:pt idx="9821">
                  <c:v>9823</c:v>
                </c:pt>
                <c:pt idx="9822">
                  <c:v>9824</c:v>
                </c:pt>
                <c:pt idx="9823">
                  <c:v>9825</c:v>
                </c:pt>
                <c:pt idx="9824">
                  <c:v>9826</c:v>
                </c:pt>
                <c:pt idx="9825">
                  <c:v>9827</c:v>
                </c:pt>
                <c:pt idx="9826">
                  <c:v>9828</c:v>
                </c:pt>
                <c:pt idx="9827">
                  <c:v>9829</c:v>
                </c:pt>
                <c:pt idx="9828">
                  <c:v>9830</c:v>
                </c:pt>
                <c:pt idx="9829">
                  <c:v>9831</c:v>
                </c:pt>
                <c:pt idx="9830">
                  <c:v>9832</c:v>
                </c:pt>
                <c:pt idx="9831">
                  <c:v>9833</c:v>
                </c:pt>
                <c:pt idx="9832">
                  <c:v>9834</c:v>
                </c:pt>
                <c:pt idx="9833">
                  <c:v>9835</c:v>
                </c:pt>
                <c:pt idx="9834">
                  <c:v>9836</c:v>
                </c:pt>
                <c:pt idx="9835">
                  <c:v>9837</c:v>
                </c:pt>
                <c:pt idx="9836">
                  <c:v>9838</c:v>
                </c:pt>
                <c:pt idx="9837">
                  <c:v>9839</c:v>
                </c:pt>
                <c:pt idx="9838">
                  <c:v>9840</c:v>
                </c:pt>
                <c:pt idx="9839">
                  <c:v>9841</c:v>
                </c:pt>
                <c:pt idx="9840">
                  <c:v>9842</c:v>
                </c:pt>
                <c:pt idx="9841">
                  <c:v>9843</c:v>
                </c:pt>
                <c:pt idx="9842">
                  <c:v>9844</c:v>
                </c:pt>
                <c:pt idx="9843">
                  <c:v>9845</c:v>
                </c:pt>
                <c:pt idx="9844">
                  <c:v>9846</c:v>
                </c:pt>
                <c:pt idx="9845">
                  <c:v>9847</c:v>
                </c:pt>
                <c:pt idx="9846">
                  <c:v>9848</c:v>
                </c:pt>
                <c:pt idx="9847">
                  <c:v>9849</c:v>
                </c:pt>
                <c:pt idx="9848">
                  <c:v>9850</c:v>
                </c:pt>
                <c:pt idx="9849">
                  <c:v>9851</c:v>
                </c:pt>
                <c:pt idx="9850">
                  <c:v>9852</c:v>
                </c:pt>
                <c:pt idx="9851">
                  <c:v>9853</c:v>
                </c:pt>
                <c:pt idx="9852">
                  <c:v>9854</c:v>
                </c:pt>
                <c:pt idx="9853">
                  <c:v>9855</c:v>
                </c:pt>
                <c:pt idx="9854">
                  <c:v>9856</c:v>
                </c:pt>
                <c:pt idx="9855">
                  <c:v>9857</c:v>
                </c:pt>
                <c:pt idx="9856">
                  <c:v>9858</c:v>
                </c:pt>
                <c:pt idx="9857">
                  <c:v>9859</c:v>
                </c:pt>
                <c:pt idx="9858">
                  <c:v>9860</c:v>
                </c:pt>
                <c:pt idx="9859">
                  <c:v>9861</c:v>
                </c:pt>
                <c:pt idx="9860">
                  <c:v>9862</c:v>
                </c:pt>
                <c:pt idx="9861">
                  <c:v>9863</c:v>
                </c:pt>
                <c:pt idx="9862">
                  <c:v>9864</c:v>
                </c:pt>
                <c:pt idx="9863">
                  <c:v>9865</c:v>
                </c:pt>
                <c:pt idx="9864">
                  <c:v>9866</c:v>
                </c:pt>
                <c:pt idx="9865">
                  <c:v>9867</c:v>
                </c:pt>
                <c:pt idx="9866">
                  <c:v>9868</c:v>
                </c:pt>
                <c:pt idx="9867">
                  <c:v>9869</c:v>
                </c:pt>
                <c:pt idx="9868">
                  <c:v>9870</c:v>
                </c:pt>
                <c:pt idx="9869">
                  <c:v>9871</c:v>
                </c:pt>
                <c:pt idx="9870">
                  <c:v>9872</c:v>
                </c:pt>
                <c:pt idx="9871">
                  <c:v>9873</c:v>
                </c:pt>
                <c:pt idx="9872">
                  <c:v>9874</c:v>
                </c:pt>
                <c:pt idx="9873">
                  <c:v>9875</c:v>
                </c:pt>
                <c:pt idx="9874">
                  <c:v>9876</c:v>
                </c:pt>
                <c:pt idx="9875">
                  <c:v>9877</c:v>
                </c:pt>
                <c:pt idx="9876">
                  <c:v>9878</c:v>
                </c:pt>
                <c:pt idx="9877">
                  <c:v>9879</c:v>
                </c:pt>
                <c:pt idx="9878">
                  <c:v>9880</c:v>
                </c:pt>
                <c:pt idx="9879">
                  <c:v>9881</c:v>
                </c:pt>
                <c:pt idx="9880">
                  <c:v>9882</c:v>
                </c:pt>
                <c:pt idx="9881">
                  <c:v>9883</c:v>
                </c:pt>
                <c:pt idx="9882">
                  <c:v>9884</c:v>
                </c:pt>
                <c:pt idx="9883">
                  <c:v>9885</c:v>
                </c:pt>
                <c:pt idx="9884">
                  <c:v>9886</c:v>
                </c:pt>
                <c:pt idx="9885">
                  <c:v>9887</c:v>
                </c:pt>
                <c:pt idx="9886">
                  <c:v>9888</c:v>
                </c:pt>
                <c:pt idx="9887">
                  <c:v>9889</c:v>
                </c:pt>
                <c:pt idx="9888">
                  <c:v>9890</c:v>
                </c:pt>
                <c:pt idx="9889">
                  <c:v>9891</c:v>
                </c:pt>
                <c:pt idx="9890">
                  <c:v>9892</c:v>
                </c:pt>
                <c:pt idx="9891">
                  <c:v>9893</c:v>
                </c:pt>
                <c:pt idx="9892">
                  <c:v>9894</c:v>
                </c:pt>
                <c:pt idx="9893">
                  <c:v>9895</c:v>
                </c:pt>
                <c:pt idx="9894">
                  <c:v>9896</c:v>
                </c:pt>
                <c:pt idx="9895">
                  <c:v>9897</c:v>
                </c:pt>
                <c:pt idx="9896">
                  <c:v>9898</c:v>
                </c:pt>
                <c:pt idx="9897">
                  <c:v>9899</c:v>
                </c:pt>
                <c:pt idx="9898">
                  <c:v>9900</c:v>
                </c:pt>
                <c:pt idx="9899">
                  <c:v>9901</c:v>
                </c:pt>
                <c:pt idx="9900">
                  <c:v>9902</c:v>
                </c:pt>
                <c:pt idx="9901">
                  <c:v>9903</c:v>
                </c:pt>
                <c:pt idx="9902">
                  <c:v>9904</c:v>
                </c:pt>
                <c:pt idx="9903">
                  <c:v>9905</c:v>
                </c:pt>
                <c:pt idx="9904">
                  <c:v>9906</c:v>
                </c:pt>
                <c:pt idx="9905">
                  <c:v>9907</c:v>
                </c:pt>
                <c:pt idx="9906">
                  <c:v>9908</c:v>
                </c:pt>
                <c:pt idx="9907">
                  <c:v>9909</c:v>
                </c:pt>
                <c:pt idx="9908">
                  <c:v>9910</c:v>
                </c:pt>
                <c:pt idx="9909">
                  <c:v>9911</c:v>
                </c:pt>
                <c:pt idx="9910">
                  <c:v>9912</c:v>
                </c:pt>
                <c:pt idx="9911">
                  <c:v>9913</c:v>
                </c:pt>
                <c:pt idx="9912">
                  <c:v>9914</c:v>
                </c:pt>
                <c:pt idx="9913">
                  <c:v>9915</c:v>
                </c:pt>
                <c:pt idx="9914">
                  <c:v>9916</c:v>
                </c:pt>
                <c:pt idx="9915">
                  <c:v>9917</c:v>
                </c:pt>
                <c:pt idx="9916">
                  <c:v>9918</c:v>
                </c:pt>
                <c:pt idx="9917">
                  <c:v>9919</c:v>
                </c:pt>
                <c:pt idx="9918">
                  <c:v>9920</c:v>
                </c:pt>
                <c:pt idx="9919">
                  <c:v>9921</c:v>
                </c:pt>
                <c:pt idx="9920">
                  <c:v>9922</c:v>
                </c:pt>
                <c:pt idx="9921">
                  <c:v>9923</c:v>
                </c:pt>
                <c:pt idx="9922">
                  <c:v>9924</c:v>
                </c:pt>
                <c:pt idx="9923">
                  <c:v>9925</c:v>
                </c:pt>
                <c:pt idx="9924">
                  <c:v>9926</c:v>
                </c:pt>
                <c:pt idx="9925">
                  <c:v>9927</c:v>
                </c:pt>
                <c:pt idx="9926">
                  <c:v>9928</c:v>
                </c:pt>
                <c:pt idx="9927">
                  <c:v>9929</c:v>
                </c:pt>
                <c:pt idx="9928">
                  <c:v>9930</c:v>
                </c:pt>
                <c:pt idx="9929">
                  <c:v>9931</c:v>
                </c:pt>
                <c:pt idx="9930">
                  <c:v>9932</c:v>
                </c:pt>
                <c:pt idx="9931">
                  <c:v>9933</c:v>
                </c:pt>
                <c:pt idx="9932">
                  <c:v>9934</c:v>
                </c:pt>
                <c:pt idx="9933">
                  <c:v>9935</c:v>
                </c:pt>
                <c:pt idx="9934">
                  <c:v>9936</c:v>
                </c:pt>
                <c:pt idx="9935">
                  <c:v>9937</c:v>
                </c:pt>
                <c:pt idx="9936">
                  <c:v>9938</c:v>
                </c:pt>
                <c:pt idx="9937">
                  <c:v>9939</c:v>
                </c:pt>
                <c:pt idx="9938">
                  <c:v>9940</c:v>
                </c:pt>
                <c:pt idx="9939">
                  <c:v>9941</c:v>
                </c:pt>
                <c:pt idx="9940">
                  <c:v>9942</c:v>
                </c:pt>
                <c:pt idx="9941">
                  <c:v>9943</c:v>
                </c:pt>
                <c:pt idx="9942">
                  <c:v>9944</c:v>
                </c:pt>
                <c:pt idx="9943">
                  <c:v>9945</c:v>
                </c:pt>
                <c:pt idx="9944">
                  <c:v>9946</c:v>
                </c:pt>
                <c:pt idx="9945">
                  <c:v>9947</c:v>
                </c:pt>
                <c:pt idx="9946">
                  <c:v>9948</c:v>
                </c:pt>
                <c:pt idx="9947">
                  <c:v>9949</c:v>
                </c:pt>
                <c:pt idx="9948">
                  <c:v>9950</c:v>
                </c:pt>
                <c:pt idx="9949">
                  <c:v>9951</c:v>
                </c:pt>
                <c:pt idx="9950">
                  <c:v>9952</c:v>
                </c:pt>
                <c:pt idx="9951">
                  <c:v>9953</c:v>
                </c:pt>
                <c:pt idx="9952">
                  <c:v>9954</c:v>
                </c:pt>
                <c:pt idx="9953">
                  <c:v>9955</c:v>
                </c:pt>
                <c:pt idx="9954">
                  <c:v>9956</c:v>
                </c:pt>
                <c:pt idx="9955">
                  <c:v>9957</c:v>
                </c:pt>
                <c:pt idx="9956">
                  <c:v>9958</c:v>
                </c:pt>
                <c:pt idx="9957">
                  <c:v>9959</c:v>
                </c:pt>
                <c:pt idx="9958">
                  <c:v>9960</c:v>
                </c:pt>
                <c:pt idx="9959">
                  <c:v>9961</c:v>
                </c:pt>
                <c:pt idx="9960">
                  <c:v>9962</c:v>
                </c:pt>
                <c:pt idx="9961">
                  <c:v>9963</c:v>
                </c:pt>
                <c:pt idx="9962">
                  <c:v>9964</c:v>
                </c:pt>
                <c:pt idx="9963">
                  <c:v>9965</c:v>
                </c:pt>
                <c:pt idx="9964">
                  <c:v>9966</c:v>
                </c:pt>
                <c:pt idx="9965">
                  <c:v>9967</c:v>
                </c:pt>
                <c:pt idx="9966">
                  <c:v>9968</c:v>
                </c:pt>
                <c:pt idx="9967">
                  <c:v>9969</c:v>
                </c:pt>
                <c:pt idx="9968">
                  <c:v>9970</c:v>
                </c:pt>
                <c:pt idx="9969">
                  <c:v>9971</c:v>
                </c:pt>
                <c:pt idx="9970">
                  <c:v>9972</c:v>
                </c:pt>
                <c:pt idx="9971">
                  <c:v>9973</c:v>
                </c:pt>
                <c:pt idx="9972">
                  <c:v>9974</c:v>
                </c:pt>
                <c:pt idx="9973">
                  <c:v>9975</c:v>
                </c:pt>
                <c:pt idx="9974">
                  <c:v>9976</c:v>
                </c:pt>
                <c:pt idx="9975">
                  <c:v>9977</c:v>
                </c:pt>
                <c:pt idx="9976">
                  <c:v>9978</c:v>
                </c:pt>
                <c:pt idx="9977">
                  <c:v>9979</c:v>
                </c:pt>
                <c:pt idx="9978">
                  <c:v>9980</c:v>
                </c:pt>
                <c:pt idx="9979">
                  <c:v>9981</c:v>
                </c:pt>
                <c:pt idx="9980">
                  <c:v>9982</c:v>
                </c:pt>
                <c:pt idx="9981">
                  <c:v>9983</c:v>
                </c:pt>
                <c:pt idx="9982">
                  <c:v>9984</c:v>
                </c:pt>
                <c:pt idx="9983">
                  <c:v>9985</c:v>
                </c:pt>
                <c:pt idx="9984">
                  <c:v>9986</c:v>
                </c:pt>
                <c:pt idx="9985">
                  <c:v>9987</c:v>
                </c:pt>
                <c:pt idx="9986">
                  <c:v>9988</c:v>
                </c:pt>
                <c:pt idx="9987">
                  <c:v>9989</c:v>
                </c:pt>
                <c:pt idx="9988">
                  <c:v>9990</c:v>
                </c:pt>
                <c:pt idx="9989">
                  <c:v>9991</c:v>
                </c:pt>
                <c:pt idx="9990">
                  <c:v>9992</c:v>
                </c:pt>
                <c:pt idx="9991">
                  <c:v>9993</c:v>
                </c:pt>
                <c:pt idx="9992">
                  <c:v>9994</c:v>
                </c:pt>
                <c:pt idx="9993">
                  <c:v>9995</c:v>
                </c:pt>
                <c:pt idx="9994">
                  <c:v>9996</c:v>
                </c:pt>
                <c:pt idx="9995">
                  <c:v>9997</c:v>
                </c:pt>
                <c:pt idx="9996">
                  <c:v>9998</c:v>
                </c:pt>
                <c:pt idx="9997">
                  <c:v>9999</c:v>
                </c:pt>
                <c:pt idx="9998">
                  <c:v>10000</c:v>
                </c:pt>
                <c:pt idx="9999">
                  <c:v>10001</c:v>
                </c:pt>
                <c:pt idx="10000">
                  <c:v>10002</c:v>
                </c:pt>
                <c:pt idx="10001">
                  <c:v>10003</c:v>
                </c:pt>
                <c:pt idx="10002">
                  <c:v>10004</c:v>
                </c:pt>
                <c:pt idx="10003">
                  <c:v>10005</c:v>
                </c:pt>
                <c:pt idx="10004">
                  <c:v>10006</c:v>
                </c:pt>
                <c:pt idx="10005">
                  <c:v>10007</c:v>
                </c:pt>
                <c:pt idx="10006">
                  <c:v>10008</c:v>
                </c:pt>
                <c:pt idx="10007">
                  <c:v>10009</c:v>
                </c:pt>
                <c:pt idx="10008">
                  <c:v>10010</c:v>
                </c:pt>
                <c:pt idx="10009">
                  <c:v>10011</c:v>
                </c:pt>
                <c:pt idx="10010">
                  <c:v>10012</c:v>
                </c:pt>
                <c:pt idx="10011">
                  <c:v>10013</c:v>
                </c:pt>
                <c:pt idx="10012">
                  <c:v>10014</c:v>
                </c:pt>
                <c:pt idx="10013">
                  <c:v>10015</c:v>
                </c:pt>
                <c:pt idx="10014">
                  <c:v>10016</c:v>
                </c:pt>
                <c:pt idx="10015">
                  <c:v>10017</c:v>
                </c:pt>
                <c:pt idx="10016">
                  <c:v>10018</c:v>
                </c:pt>
                <c:pt idx="10017">
                  <c:v>10019</c:v>
                </c:pt>
                <c:pt idx="10018">
                  <c:v>10020</c:v>
                </c:pt>
                <c:pt idx="10019">
                  <c:v>10021</c:v>
                </c:pt>
                <c:pt idx="10020">
                  <c:v>10022</c:v>
                </c:pt>
                <c:pt idx="10021">
                  <c:v>10023</c:v>
                </c:pt>
                <c:pt idx="10022">
                  <c:v>10024</c:v>
                </c:pt>
                <c:pt idx="10023">
                  <c:v>10025</c:v>
                </c:pt>
                <c:pt idx="10024">
                  <c:v>10026</c:v>
                </c:pt>
                <c:pt idx="10025">
                  <c:v>10027</c:v>
                </c:pt>
                <c:pt idx="10026">
                  <c:v>10028</c:v>
                </c:pt>
                <c:pt idx="10027">
                  <c:v>10029</c:v>
                </c:pt>
                <c:pt idx="10028">
                  <c:v>10030</c:v>
                </c:pt>
                <c:pt idx="10029">
                  <c:v>10031</c:v>
                </c:pt>
                <c:pt idx="10030">
                  <c:v>10032</c:v>
                </c:pt>
                <c:pt idx="10031">
                  <c:v>10033</c:v>
                </c:pt>
                <c:pt idx="10032">
                  <c:v>10034</c:v>
                </c:pt>
                <c:pt idx="10033">
                  <c:v>10035</c:v>
                </c:pt>
                <c:pt idx="10034">
                  <c:v>10036</c:v>
                </c:pt>
                <c:pt idx="10035">
                  <c:v>10037</c:v>
                </c:pt>
                <c:pt idx="10036">
                  <c:v>10038</c:v>
                </c:pt>
                <c:pt idx="10037">
                  <c:v>10039</c:v>
                </c:pt>
                <c:pt idx="10038">
                  <c:v>10040</c:v>
                </c:pt>
                <c:pt idx="10039">
                  <c:v>10041</c:v>
                </c:pt>
                <c:pt idx="10040">
                  <c:v>10042</c:v>
                </c:pt>
                <c:pt idx="10041">
                  <c:v>10043</c:v>
                </c:pt>
                <c:pt idx="10042">
                  <c:v>10044</c:v>
                </c:pt>
                <c:pt idx="10043">
                  <c:v>10045</c:v>
                </c:pt>
                <c:pt idx="10044">
                  <c:v>10046</c:v>
                </c:pt>
                <c:pt idx="10045">
                  <c:v>10047</c:v>
                </c:pt>
                <c:pt idx="10046">
                  <c:v>10048</c:v>
                </c:pt>
                <c:pt idx="10047">
                  <c:v>10049</c:v>
                </c:pt>
                <c:pt idx="10048">
                  <c:v>10050</c:v>
                </c:pt>
                <c:pt idx="10049">
                  <c:v>10051</c:v>
                </c:pt>
                <c:pt idx="10050">
                  <c:v>10052</c:v>
                </c:pt>
                <c:pt idx="10051">
                  <c:v>10053</c:v>
                </c:pt>
                <c:pt idx="10052">
                  <c:v>10054</c:v>
                </c:pt>
                <c:pt idx="10053">
                  <c:v>10055</c:v>
                </c:pt>
                <c:pt idx="10054">
                  <c:v>10056</c:v>
                </c:pt>
                <c:pt idx="10055">
                  <c:v>10057</c:v>
                </c:pt>
                <c:pt idx="10056">
                  <c:v>10058</c:v>
                </c:pt>
                <c:pt idx="10057">
                  <c:v>10059</c:v>
                </c:pt>
                <c:pt idx="10058">
                  <c:v>10060</c:v>
                </c:pt>
                <c:pt idx="10059">
                  <c:v>10061</c:v>
                </c:pt>
                <c:pt idx="10060">
                  <c:v>10062</c:v>
                </c:pt>
                <c:pt idx="10061">
                  <c:v>10063</c:v>
                </c:pt>
                <c:pt idx="10062">
                  <c:v>10064</c:v>
                </c:pt>
                <c:pt idx="10063">
                  <c:v>10065</c:v>
                </c:pt>
                <c:pt idx="10064">
                  <c:v>10066</c:v>
                </c:pt>
                <c:pt idx="10065">
                  <c:v>10067</c:v>
                </c:pt>
                <c:pt idx="10066">
                  <c:v>10068</c:v>
                </c:pt>
                <c:pt idx="10067">
                  <c:v>10069</c:v>
                </c:pt>
                <c:pt idx="10068">
                  <c:v>10070</c:v>
                </c:pt>
                <c:pt idx="10069">
                  <c:v>10071</c:v>
                </c:pt>
                <c:pt idx="10070">
                  <c:v>10072</c:v>
                </c:pt>
                <c:pt idx="10071">
                  <c:v>10073</c:v>
                </c:pt>
                <c:pt idx="10072">
                  <c:v>10074</c:v>
                </c:pt>
                <c:pt idx="10073">
                  <c:v>10075</c:v>
                </c:pt>
                <c:pt idx="10074">
                  <c:v>10076</c:v>
                </c:pt>
                <c:pt idx="10075">
                  <c:v>10077</c:v>
                </c:pt>
                <c:pt idx="10076">
                  <c:v>10078</c:v>
                </c:pt>
                <c:pt idx="10077">
                  <c:v>10079</c:v>
                </c:pt>
                <c:pt idx="10078">
                  <c:v>10080</c:v>
                </c:pt>
                <c:pt idx="10079">
                  <c:v>10081</c:v>
                </c:pt>
                <c:pt idx="10080">
                  <c:v>10082</c:v>
                </c:pt>
                <c:pt idx="10081">
                  <c:v>10083</c:v>
                </c:pt>
                <c:pt idx="10082">
                  <c:v>10084</c:v>
                </c:pt>
                <c:pt idx="10083">
                  <c:v>10085</c:v>
                </c:pt>
                <c:pt idx="10084">
                  <c:v>10086</c:v>
                </c:pt>
                <c:pt idx="10085">
                  <c:v>10087</c:v>
                </c:pt>
                <c:pt idx="10086">
                  <c:v>10088</c:v>
                </c:pt>
                <c:pt idx="10087">
                  <c:v>10089</c:v>
                </c:pt>
                <c:pt idx="10088">
                  <c:v>10090</c:v>
                </c:pt>
                <c:pt idx="10089">
                  <c:v>10091</c:v>
                </c:pt>
                <c:pt idx="10090">
                  <c:v>10092</c:v>
                </c:pt>
                <c:pt idx="10091">
                  <c:v>10093</c:v>
                </c:pt>
                <c:pt idx="10092">
                  <c:v>10094</c:v>
                </c:pt>
                <c:pt idx="10093">
                  <c:v>10095</c:v>
                </c:pt>
                <c:pt idx="10094">
                  <c:v>10096</c:v>
                </c:pt>
                <c:pt idx="10095">
                  <c:v>10097</c:v>
                </c:pt>
                <c:pt idx="10096">
                  <c:v>10098</c:v>
                </c:pt>
                <c:pt idx="10097">
                  <c:v>10099</c:v>
                </c:pt>
                <c:pt idx="10098">
                  <c:v>10100</c:v>
                </c:pt>
                <c:pt idx="10099">
                  <c:v>10101</c:v>
                </c:pt>
                <c:pt idx="10100">
                  <c:v>10102</c:v>
                </c:pt>
                <c:pt idx="10101">
                  <c:v>10103</c:v>
                </c:pt>
                <c:pt idx="10102">
                  <c:v>10104</c:v>
                </c:pt>
                <c:pt idx="10103">
                  <c:v>10105</c:v>
                </c:pt>
                <c:pt idx="10104">
                  <c:v>10106</c:v>
                </c:pt>
                <c:pt idx="10105">
                  <c:v>10107</c:v>
                </c:pt>
                <c:pt idx="10106">
                  <c:v>10108</c:v>
                </c:pt>
                <c:pt idx="10107">
                  <c:v>10109</c:v>
                </c:pt>
                <c:pt idx="10108">
                  <c:v>10110</c:v>
                </c:pt>
                <c:pt idx="10109">
                  <c:v>10111</c:v>
                </c:pt>
                <c:pt idx="10110">
                  <c:v>10112</c:v>
                </c:pt>
                <c:pt idx="10111">
                  <c:v>10113</c:v>
                </c:pt>
                <c:pt idx="10112">
                  <c:v>10114</c:v>
                </c:pt>
                <c:pt idx="10113">
                  <c:v>10115</c:v>
                </c:pt>
                <c:pt idx="10114">
                  <c:v>10116</c:v>
                </c:pt>
                <c:pt idx="10115">
                  <c:v>10117</c:v>
                </c:pt>
                <c:pt idx="10116">
                  <c:v>10118</c:v>
                </c:pt>
                <c:pt idx="10117">
                  <c:v>10119</c:v>
                </c:pt>
                <c:pt idx="10118">
                  <c:v>10120</c:v>
                </c:pt>
                <c:pt idx="10119">
                  <c:v>10121</c:v>
                </c:pt>
                <c:pt idx="10120">
                  <c:v>10122</c:v>
                </c:pt>
                <c:pt idx="10121">
                  <c:v>10123</c:v>
                </c:pt>
                <c:pt idx="10122">
                  <c:v>10124</c:v>
                </c:pt>
                <c:pt idx="10123">
                  <c:v>10125</c:v>
                </c:pt>
                <c:pt idx="10124">
                  <c:v>10126</c:v>
                </c:pt>
                <c:pt idx="10125">
                  <c:v>10127</c:v>
                </c:pt>
                <c:pt idx="10126">
                  <c:v>10128</c:v>
                </c:pt>
                <c:pt idx="10127">
                  <c:v>10129</c:v>
                </c:pt>
                <c:pt idx="10128">
                  <c:v>10130</c:v>
                </c:pt>
                <c:pt idx="10129">
                  <c:v>10131</c:v>
                </c:pt>
                <c:pt idx="10130">
                  <c:v>10132</c:v>
                </c:pt>
                <c:pt idx="10131">
                  <c:v>10133</c:v>
                </c:pt>
                <c:pt idx="10132">
                  <c:v>10134</c:v>
                </c:pt>
                <c:pt idx="10133">
                  <c:v>10135</c:v>
                </c:pt>
                <c:pt idx="10134">
                  <c:v>10136</c:v>
                </c:pt>
                <c:pt idx="10135">
                  <c:v>10137</c:v>
                </c:pt>
                <c:pt idx="10136">
                  <c:v>10138</c:v>
                </c:pt>
                <c:pt idx="10137">
                  <c:v>10139</c:v>
                </c:pt>
                <c:pt idx="10138">
                  <c:v>10140</c:v>
                </c:pt>
                <c:pt idx="10139">
                  <c:v>10141</c:v>
                </c:pt>
                <c:pt idx="10140">
                  <c:v>10142</c:v>
                </c:pt>
                <c:pt idx="10141">
                  <c:v>10143</c:v>
                </c:pt>
                <c:pt idx="10142">
                  <c:v>10144</c:v>
                </c:pt>
                <c:pt idx="10143">
                  <c:v>10145</c:v>
                </c:pt>
                <c:pt idx="10144">
                  <c:v>10146</c:v>
                </c:pt>
                <c:pt idx="10145">
                  <c:v>10147</c:v>
                </c:pt>
                <c:pt idx="10146">
                  <c:v>10148</c:v>
                </c:pt>
                <c:pt idx="10147">
                  <c:v>10149</c:v>
                </c:pt>
                <c:pt idx="10148">
                  <c:v>10150</c:v>
                </c:pt>
                <c:pt idx="10149">
                  <c:v>10151</c:v>
                </c:pt>
                <c:pt idx="10150">
                  <c:v>10152</c:v>
                </c:pt>
                <c:pt idx="10151">
                  <c:v>10153</c:v>
                </c:pt>
                <c:pt idx="10152">
                  <c:v>10154</c:v>
                </c:pt>
                <c:pt idx="10153">
                  <c:v>10155</c:v>
                </c:pt>
                <c:pt idx="10154">
                  <c:v>10156</c:v>
                </c:pt>
                <c:pt idx="10155">
                  <c:v>10157</c:v>
                </c:pt>
                <c:pt idx="10156">
                  <c:v>10158</c:v>
                </c:pt>
                <c:pt idx="10157">
                  <c:v>10159</c:v>
                </c:pt>
                <c:pt idx="10158">
                  <c:v>10160</c:v>
                </c:pt>
                <c:pt idx="10159">
                  <c:v>10161</c:v>
                </c:pt>
                <c:pt idx="10160">
                  <c:v>10162</c:v>
                </c:pt>
                <c:pt idx="10161">
                  <c:v>10163</c:v>
                </c:pt>
                <c:pt idx="10162">
                  <c:v>10164</c:v>
                </c:pt>
                <c:pt idx="10163">
                  <c:v>10165</c:v>
                </c:pt>
                <c:pt idx="10164">
                  <c:v>10166</c:v>
                </c:pt>
                <c:pt idx="10165">
                  <c:v>10167</c:v>
                </c:pt>
                <c:pt idx="10166">
                  <c:v>10168</c:v>
                </c:pt>
                <c:pt idx="10167">
                  <c:v>10169</c:v>
                </c:pt>
                <c:pt idx="10168">
                  <c:v>10170</c:v>
                </c:pt>
                <c:pt idx="10169">
                  <c:v>10171</c:v>
                </c:pt>
                <c:pt idx="10170">
                  <c:v>10172</c:v>
                </c:pt>
                <c:pt idx="10171">
                  <c:v>10173</c:v>
                </c:pt>
                <c:pt idx="10172">
                  <c:v>10174</c:v>
                </c:pt>
                <c:pt idx="10173">
                  <c:v>10175</c:v>
                </c:pt>
                <c:pt idx="10174">
                  <c:v>10176</c:v>
                </c:pt>
                <c:pt idx="10175">
                  <c:v>10177</c:v>
                </c:pt>
                <c:pt idx="10176">
                  <c:v>10178</c:v>
                </c:pt>
                <c:pt idx="10177">
                  <c:v>10179</c:v>
                </c:pt>
                <c:pt idx="10178">
                  <c:v>10180</c:v>
                </c:pt>
                <c:pt idx="10179">
                  <c:v>10181</c:v>
                </c:pt>
                <c:pt idx="10180">
                  <c:v>10182</c:v>
                </c:pt>
                <c:pt idx="10181">
                  <c:v>10183</c:v>
                </c:pt>
                <c:pt idx="10182">
                  <c:v>10184</c:v>
                </c:pt>
                <c:pt idx="10183">
                  <c:v>10185</c:v>
                </c:pt>
                <c:pt idx="10184">
                  <c:v>10186</c:v>
                </c:pt>
                <c:pt idx="10185">
                  <c:v>10187</c:v>
                </c:pt>
                <c:pt idx="10186">
                  <c:v>10188</c:v>
                </c:pt>
                <c:pt idx="10187">
                  <c:v>10189</c:v>
                </c:pt>
                <c:pt idx="10188">
                  <c:v>10190</c:v>
                </c:pt>
                <c:pt idx="10189">
                  <c:v>10191</c:v>
                </c:pt>
                <c:pt idx="10190">
                  <c:v>10192</c:v>
                </c:pt>
                <c:pt idx="10191">
                  <c:v>10193</c:v>
                </c:pt>
                <c:pt idx="10192">
                  <c:v>10194</c:v>
                </c:pt>
                <c:pt idx="10193">
                  <c:v>10195</c:v>
                </c:pt>
                <c:pt idx="10194">
                  <c:v>10196</c:v>
                </c:pt>
                <c:pt idx="10195">
                  <c:v>10197</c:v>
                </c:pt>
                <c:pt idx="10196">
                  <c:v>10198</c:v>
                </c:pt>
                <c:pt idx="10197">
                  <c:v>10199</c:v>
                </c:pt>
                <c:pt idx="10198">
                  <c:v>10200</c:v>
                </c:pt>
                <c:pt idx="10199">
                  <c:v>10201</c:v>
                </c:pt>
                <c:pt idx="10200">
                  <c:v>10202</c:v>
                </c:pt>
                <c:pt idx="10201">
                  <c:v>10203</c:v>
                </c:pt>
                <c:pt idx="10202">
                  <c:v>10204</c:v>
                </c:pt>
                <c:pt idx="10203">
                  <c:v>10205</c:v>
                </c:pt>
                <c:pt idx="10204">
                  <c:v>10206</c:v>
                </c:pt>
                <c:pt idx="10205">
                  <c:v>10207</c:v>
                </c:pt>
                <c:pt idx="10206">
                  <c:v>10208</c:v>
                </c:pt>
                <c:pt idx="10207">
                  <c:v>10209</c:v>
                </c:pt>
                <c:pt idx="10208">
                  <c:v>10210</c:v>
                </c:pt>
                <c:pt idx="10209">
                  <c:v>10211</c:v>
                </c:pt>
                <c:pt idx="10210">
                  <c:v>10212</c:v>
                </c:pt>
                <c:pt idx="10211">
                  <c:v>10213</c:v>
                </c:pt>
                <c:pt idx="10212">
                  <c:v>10214</c:v>
                </c:pt>
                <c:pt idx="10213">
                  <c:v>10215</c:v>
                </c:pt>
                <c:pt idx="10214">
                  <c:v>10216</c:v>
                </c:pt>
                <c:pt idx="10215">
                  <c:v>10217</c:v>
                </c:pt>
                <c:pt idx="10216">
                  <c:v>10218</c:v>
                </c:pt>
                <c:pt idx="10217">
                  <c:v>10219</c:v>
                </c:pt>
                <c:pt idx="10218">
                  <c:v>10220</c:v>
                </c:pt>
                <c:pt idx="10219">
                  <c:v>10221</c:v>
                </c:pt>
                <c:pt idx="10220">
                  <c:v>10222</c:v>
                </c:pt>
                <c:pt idx="10221">
                  <c:v>10223</c:v>
                </c:pt>
                <c:pt idx="10222">
                  <c:v>10224</c:v>
                </c:pt>
                <c:pt idx="10223">
                  <c:v>10225</c:v>
                </c:pt>
                <c:pt idx="10224">
                  <c:v>10226</c:v>
                </c:pt>
                <c:pt idx="10225">
                  <c:v>10227</c:v>
                </c:pt>
                <c:pt idx="10226">
                  <c:v>10228</c:v>
                </c:pt>
                <c:pt idx="10227">
                  <c:v>10229</c:v>
                </c:pt>
                <c:pt idx="10228">
                  <c:v>10230</c:v>
                </c:pt>
                <c:pt idx="10229">
                  <c:v>10231</c:v>
                </c:pt>
                <c:pt idx="10230">
                  <c:v>10232</c:v>
                </c:pt>
                <c:pt idx="10231">
                  <c:v>10233</c:v>
                </c:pt>
                <c:pt idx="10232">
                  <c:v>10234</c:v>
                </c:pt>
                <c:pt idx="10233">
                  <c:v>10235</c:v>
                </c:pt>
                <c:pt idx="10234">
                  <c:v>10236</c:v>
                </c:pt>
                <c:pt idx="10235">
                  <c:v>10237</c:v>
                </c:pt>
                <c:pt idx="10236">
                  <c:v>10238</c:v>
                </c:pt>
                <c:pt idx="10237">
                  <c:v>10239</c:v>
                </c:pt>
                <c:pt idx="10238">
                  <c:v>10240</c:v>
                </c:pt>
                <c:pt idx="10239">
                  <c:v>10241</c:v>
                </c:pt>
                <c:pt idx="10240">
                  <c:v>10242</c:v>
                </c:pt>
                <c:pt idx="10241">
                  <c:v>10243</c:v>
                </c:pt>
                <c:pt idx="10242">
                  <c:v>10244</c:v>
                </c:pt>
                <c:pt idx="10243">
                  <c:v>10245</c:v>
                </c:pt>
                <c:pt idx="10244">
                  <c:v>10246</c:v>
                </c:pt>
                <c:pt idx="10245">
                  <c:v>10247</c:v>
                </c:pt>
                <c:pt idx="10246">
                  <c:v>10248</c:v>
                </c:pt>
                <c:pt idx="10247">
                  <c:v>10249</c:v>
                </c:pt>
                <c:pt idx="10248">
                  <c:v>10250</c:v>
                </c:pt>
                <c:pt idx="10249">
                  <c:v>10251</c:v>
                </c:pt>
                <c:pt idx="10250">
                  <c:v>10252</c:v>
                </c:pt>
                <c:pt idx="10251">
                  <c:v>10253</c:v>
                </c:pt>
                <c:pt idx="10252">
                  <c:v>10254</c:v>
                </c:pt>
                <c:pt idx="10253">
                  <c:v>10255</c:v>
                </c:pt>
                <c:pt idx="10254">
                  <c:v>10256</c:v>
                </c:pt>
                <c:pt idx="10255">
                  <c:v>10257</c:v>
                </c:pt>
                <c:pt idx="10256">
                  <c:v>10258</c:v>
                </c:pt>
                <c:pt idx="10257">
                  <c:v>10259</c:v>
                </c:pt>
                <c:pt idx="10258">
                  <c:v>10260</c:v>
                </c:pt>
                <c:pt idx="10259">
                  <c:v>10261</c:v>
                </c:pt>
                <c:pt idx="10260">
                  <c:v>10262</c:v>
                </c:pt>
                <c:pt idx="10261">
                  <c:v>10263</c:v>
                </c:pt>
                <c:pt idx="10262">
                  <c:v>10264</c:v>
                </c:pt>
                <c:pt idx="10263">
                  <c:v>10265</c:v>
                </c:pt>
                <c:pt idx="10264">
                  <c:v>10266</c:v>
                </c:pt>
                <c:pt idx="10265">
                  <c:v>10267</c:v>
                </c:pt>
                <c:pt idx="10266">
                  <c:v>10268</c:v>
                </c:pt>
                <c:pt idx="10267">
                  <c:v>10269</c:v>
                </c:pt>
                <c:pt idx="10268">
                  <c:v>10270</c:v>
                </c:pt>
                <c:pt idx="10269">
                  <c:v>10271</c:v>
                </c:pt>
                <c:pt idx="10270">
                  <c:v>10272</c:v>
                </c:pt>
                <c:pt idx="10271">
                  <c:v>10273</c:v>
                </c:pt>
                <c:pt idx="10272">
                  <c:v>10274</c:v>
                </c:pt>
                <c:pt idx="10273">
                  <c:v>10275</c:v>
                </c:pt>
                <c:pt idx="10274">
                  <c:v>10276</c:v>
                </c:pt>
                <c:pt idx="10275">
                  <c:v>10277</c:v>
                </c:pt>
                <c:pt idx="10276">
                  <c:v>10278</c:v>
                </c:pt>
                <c:pt idx="10277">
                  <c:v>10279</c:v>
                </c:pt>
                <c:pt idx="10278">
                  <c:v>10280</c:v>
                </c:pt>
                <c:pt idx="10279">
                  <c:v>10281</c:v>
                </c:pt>
                <c:pt idx="10280">
                  <c:v>10282</c:v>
                </c:pt>
                <c:pt idx="10281">
                  <c:v>10283</c:v>
                </c:pt>
                <c:pt idx="10282">
                  <c:v>10284</c:v>
                </c:pt>
                <c:pt idx="10283">
                  <c:v>10285</c:v>
                </c:pt>
                <c:pt idx="10284">
                  <c:v>10286</c:v>
                </c:pt>
                <c:pt idx="10285">
                  <c:v>10287</c:v>
                </c:pt>
                <c:pt idx="10286">
                  <c:v>10288</c:v>
                </c:pt>
                <c:pt idx="10287">
                  <c:v>10289</c:v>
                </c:pt>
                <c:pt idx="10288">
                  <c:v>10290</c:v>
                </c:pt>
                <c:pt idx="10289">
                  <c:v>10291</c:v>
                </c:pt>
                <c:pt idx="10290">
                  <c:v>10292</c:v>
                </c:pt>
                <c:pt idx="10291">
                  <c:v>10293</c:v>
                </c:pt>
                <c:pt idx="10292">
                  <c:v>10294</c:v>
                </c:pt>
                <c:pt idx="10293">
                  <c:v>10295</c:v>
                </c:pt>
                <c:pt idx="10294">
                  <c:v>10296</c:v>
                </c:pt>
                <c:pt idx="10295">
                  <c:v>10297</c:v>
                </c:pt>
                <c:pt idx="10296">
                  <c:v>10298</c:v>
                </c:pt>
                <c:pt idx="10297">
                  <c:v>10299</c:v>
                </c:pt>
                <c:pt idx="10298">
                  <c:v>10300</c:v>
                </c:pt>
                <c:pt idx="10299">
                  <c:v>10301</c:v>
                </c:pt>
                <c:pt idx="10300">
                  <c:v>10302</c:v>
                </c:pt>
                <c:pt idx="10301">
                  <c:v>10303</c:v>
                </c:pt>
                <c:pt idx="10302">
                  <c:v>10304</c:v>
                </c:pt>
                <c:pt idx="10303">
                  <c:v>10305</c:v>
                </c:pt>
                <c:pt idx="10304">
                  <c:v>10306</c:v>
                </c:pt>
                <c:pt idx="10305">
                  <c:v>10307</c:v>
                </c:pt>
                <c:pt idx="10306">
                  <c:v>10308</c:v>
                </c:pt>
                <c:pt idx="10307">
                  <c:v>10309</c:v>
                </c:pt>
                <c:pt idx="10308">
                  <c:v>10310</c:v>
                </c:pt>
                <c:pt idx="10309">
                  <c:v>10311</c:v>
                </c:pt>
                <c:pt idx="10310">
                  <c:v>10312</c:v>
                </c:pt>
                <c:pt idx="10311">
                  <c:v>10313</c:v>
                </c:pt>
                <c:pt idx="10312">
                  <c:v>10314</c:v>
                </c:pt>
                <c:pt idx="10313">
                  <c:v>10315</c:v>
                </c:pt>
                <c:pt idx="10314">
                  <c:v>10316</c:v>
                </c:pt>
                <c:pt idx="10315">
                  <c:v>10317</c:v>
                </c:pt>
                <c:pt idx="10316">
                  <c:v>10318</c:v>
                </c:pt>
                <c:pt idx="10317">
                  <c:v>10319</c:v>
                </c:pt>
                <c:pt idx="10318">
                  <c:v>10320</c:v>
                </c:pt>
                <c:pt idx="10319">
                  <c:v>10321</c:v>
                </c:pt>
                <c:pt idx="10320">
                  <c:v>10322</c:v>
                </c:pt>
                <c:pt idx="10321">
                  <c:v>10323</c:v>
                </c:pt>
                <c:pt idx="10322">
                  <c:v>10324</c:v>
                </c:pt>
                <c:pt idx="10323">
                  <c:v>10325</c:v>
                </c:pt>
                <c:pt idx="10324">
                  <c:v>10326</c:v>
                </c:pt>
                <c:pt idx="10325">
                  <c:v>10327</c:v>
                </c:pt>
                <c:pt idx="10326">
                  <c:v>10328</c:v>
                </c:pt>
                <c:pt idx="10327">
                  <c:v>10329</c:v>
                </c:pt>
                <c:pt idx="10328">
                  <c:v>10330</c:v>
                </c:pt>
                <c:pt idx="10329">
                  <c:v>10331</c:v>
                </c:pt>
                <c:pt idx="10330">
                  <c:v>10332</c:v>
                </c:pt>
                <c:pt idx="10331">
                  <c:v>10333</c:v>
                </c:pt>
                <c:pt idx="10332">
                  <c:v>10334</c:v>
                </c:pt>
                <c:pt idx="10333">
                  <c:v>10335</c:v>
                </c:pt>
                <c:pt idx="10334">
                  <c:v>10336</c:v>
                </c:pt>
                <c:pt idx="10335">
                  <c:v>10337</c:v>
                </c:pt>
                <c:pt idx="10336">
                  <c:v>10338</c:v>
                </c:pt>
                <c:pt idx="10337">
                  <c:v>10339</c:v>
                </c:pt>
                <c:pt idx="10338">
                  <c:v>10340</c:v>
                </c:pt>
                <c:pt idx="10339">
                  <c:v>10341</c:v>
                </c:pt>
                <c:pt idx="10340">
                  <c:v>10342</c:v>
                </c:pt>
                <c:pt idx="10341">
                  <c:v>10343</c:v>
                </c:pt>
                <c:pt idx="10342">
                  <c:v>10344</c:v>
                </c:pt>
                <c:pt idx="10343">
                  <c:v>10345</c:v>
                </c:pt>
                <c:pt idx="10344">
                  <c:v>10346</c:v>
                </c:pt>
                <c:pt idx="10345">
                  <c:v>10347</c:v>
                </c:pt>
                <c:pt idx="10346">
                  <c:v>10348</c:v>
                </c:pt>
                <c:pt idx="10347">
                  <c:v>10349</c:v>
                </c:pt>
                <c:pt idx="10348">
                  <c:v>10350</c:v>
                </c:pt>
                <c:pt idx="10349">
                  <c:v>10351</c:v>
                </c:pt>
                <c:pt idx="10350">
                  <c:v>10352</c:v>
                </c:pt>
                <c:pt idx="10351">
                  <c:v>10353</c:v>
                </c:pt>
                <c:pt idx="10352">
                  <c:v>10354</c:v>
                </c:pt>
                <c:pt idx="10353">
                  <c:v>10355</c:v>
                </c:pt>
                <c:pt idx="10354">
                  <c:v>10356</c:v>
                </c:pt>
                <c:pt idx="10355">
                  <c:v>10357</c:v>
                </c:pt>
                <c:pt idx="10356">
                  <c:v>10358</c:v>
                </c:pt>
                <c:pt idx="10357">
                  <c:v>10359</c:v>
                </c:pt>
                <c:pt idx="10358">
                  <c:v>10360</c:v>
                </c:pt>
                <c:pt idx="10359">
                  <c:v>10361</c:v>
                </c:pt>
                <c:pt idx="10360">
                  <c:v>10362</c:v>
                </c:pt>
                <c:pt idx="10361">
                  <c:v>10363</c:v>
                </c:pt>
                <c:pt idx="10362">
                  <c:v>10364</c:v>
                </c:pt>
                <c:pt idx="10363">
                  <c:v>10365</c:v>
                </c:pt>
                <c:pt idx="10364">
                  <c:v>10366</c:v>
                </c:pt>
                <c:pt idx="10365">
                  <c:v>10367</c:v>
                </c:pt>
                <c:pt idx="10366">
                  <c:v>10368</c:v>
                </c:pt>
                <c:pt idx="10367">
                  <c:v>10369</c:v>
                </c:pt>
                <c:pt idx="10368">
                  <c:v>10370</c:v>
                </c:pt>
                <c:pt idx="10369">
                  <c:v>10371</c:v>
                </c:pt>
                <c:pt idx="10370">
                  <c:v>10372</c:v>
                </c:pt>
                <c:pt idx="10371">
                  <c:v>10373</c:v>
                </c:pt>
                <c:pt idx="10372">
                  <c:v>10374</c:v>
                </c:pt>
                <c:pt idx="10373">
                  <c:v>10375</c:v>
                </c:pt>
                <c:pt idx="10374">
                  <c:v>10376</c:v>
                </c:pt>
                <c:pt idx="10375">
                  <c:v>10377</c:v>
                </c:pt>
                <c:pt idx="10376">
                  <c:v>10378</c:v>
                </c:pt>
                <c:pt idx="10377">
                  <c:v>10379</c:v>
                </c:pt>
                <c:pt idx="10378">
                  <c:v>10380</c:v>
                </c:pt>
                <c:pt idx="10379">
                  <c:v>10381</c:v>
                </c:pt>
                <c:pt idx="10380">
                  <c:v>10382</c:v>
                </c:pt>
                <c:pt idx="10381">
                  <c:v>10383</c:v>
                </c:pt>
                <c:pt idx="10382">
                  <c:v>10384</c:v>
                </c:pt>
                <c:pt idx="10383">
                  <c:v>10385</c:v>
                </c:pt>
                <c:pt idx="10384">
                  <c:v>10386</c:v>
                </c:pt>
                <c:pt idx="10385">
                  <c:v>10387</c:v>
                </c:pt>
                <c:pt idx="10386">
                  <c:v>10388</c:v>
                </c:pt>
                <c:pt idx="10387">
                  <c:v>10389</c:v>
                </c:pt>
                <c:pt idx="10388">
                  <c:v>10390</c:v>
                </c:pt>
                <c:pt idx="10389">
                  <c:v>10391</c:v>
                </c:pt>
                <c:pt idx="10390">
                  <c:v>10392</c:v>
                </c:pt>
                <c:pt idx="10391">
                  <c:v>10393</c:v>
                </c:pt>
                <c:pt idx="10392">
                  <c:v>10394</c:v>
                </c:pt>
                <c:pt idx="10393">
                  <c:v>10395</c:v>
                </c:pt>
                <c:pt idx="10394">
                  <c:v>10396</c:v>
                </c:pt>
                <c:pt idx="10395">
                  <c:v>10397</c:v>
                </c:pt>
                <c:pt idx="10396">
                  <c:v>10398</c:v>
                </c:pt>
                <c:pt idx="10397">
                  <c:v>10399</c:v>
                </c:pt>
                <c:pt idx="10398">
                  <c:v>10400</c:v>
                </c:pt>
                <c:pt idx="10399">
                  <c:v>10401</c:v>
                </c:pt>
                <c:pt idx="10400">
                  <c:v>10402</c:v>
                </c:pt>
                <c:pt idx="10401">
                  <c:v>10403</c:v>
                </c:pt>
                <c:pt idx="10402">
                  <c:v>10404</c:v>
                </c:pt>
                <c:pt idx="10403">
                  <c:v>10405</c:v>
                </c:pt>
                <c:pt idx="10404">
                  <c:v>10406</c:v>
                </c:pt>
                <c:pt idx="10405">
                  <c:v>10407</c:v>
                </c:pt>
                <c:pt idx="10406">
                  <c:v>10408</c:v>
                </c:pt>
                <c:pt idx="10407">
                  <c:v>10409</c:v>
                </c:pt>
                <c:pt idx="10408">
                  <c:v>10410</c:v>
                </c:pt>
                <c:pt idx="10409">
                  <c:v>10411</c:v>
                </c:pt>
                <c:pt idx="10410">
                  <c:v>10412</c:v>
                </c:pt>
                <c:pt idx="10411">
                  <c:v>10413</c:v>
                </c:pt>
                <c:pt idx="10412">
                  <c:v>10414</c:v>
                </c:pt>
                <c:pt idx="10413">
                  <c:v>10415</c:v>
                </c:pt>
                <c:pt idx="10414">
                  <c:v>10416</c:v>
                </c:pt>
                <c:pt idx="10415">
                  <c:v>10417</c:v>
                </c:pt>
                <c:pt idx="10416">
                  <c:v>10418</c:v>
                </c:pt>
                <c:pt idx="10417">
                  <c:v>10419</c:v>
                </c:pt>
                <c:pt idx="10418">
                  <c:v>10420</c:v>
                </c:pt>
                <c:pt idx="10419">
                  <c:v>10421</c:v>
                </c:pt>
                <c:pt idx="10420">
                  <c:v>10422</c:v>
                </c:pt>
                <c:pt idx="10421">
                  <c:v>10423</c:v>
                </c:pt>
                <c:pt idx="10422">
                  <c:v>10424</c:v>
                </c:pt>
                <c:pt idx="10423">
                  <c:v>10425</c:v>
                </c:pt>
                <c:pt idx="10424">
                  <c:v>10426</c:v>
                </c:pt>
                <c:pt idx="10425">
                  <c:v>10427</c:v>
                </c:pt>
                <c:pt idx="10426">
                  <c:v>10428</c:v>
                </c:pt>
                <c:pt idx="10427">
                  <c:v>10429</c:v>
                </c:pt>
                <c:pt idx="10428">
                  <c:v>10430</c:v>
                </c:pt>
                <c:pt idx="10429">
                  <c:v>10431</c:v>
                </c:pt>
                <c:pt idx="10430">
                  <c:v>10432</c:v>
                </c:pt>
                <c:pt idx="10431">
                  <c:v>10433</c:v>
                </c:pt>
                <c:pt idx="10432">
                  <c:v>10434</c:v>
                </c:pt>
                <c:pt idx="10433">
                  <c:v>10435</c:v>
                </c:pt>
                <c:pt idx="10434">
                  <c:v>10436</c:v>
                </c:pt>
                <c:pt idx="10435">
                  <c:v>10437</c:v>
                </c:pt>
                <c:pt idx="10436">
                  <c:v>10438</c:v>
                </c:pt>
                <c:pt idx="10437">
                  <c:v>10439</c:v>
                </c:pt>
                <c:pt idx="10438">
                  <c:v>10440</c:v>
                </c:pt>
                <c:pt idx="10439">
                  <c:v>10441</c:v>
                </c:pt>
                <c:pt idx="10440">
                  <c:v>10442</c:v>
                </c:pt>
                <c:pt idx="10441">
                  <c:v>10443</c:v>
                </c:pt>
                <c:pt idx="10442">
                  <c:v>10444</c:v>
                </c:pt>
                <c:pt idx="10443">
                  <c:v>10445</c:v>
                </c:pt>
                <c:pt idx="10444">
                  <c:v>10446</c:v>
                </c:pt>
                <c:pt idx="10445">
                  <c:v>10447</c:v>
                </c:pt>
                <c:pt idx="10446">
                  <c:v>10448</c:v>
                </c:pt>
                <c:pt idx="10447">
                  <c:v>10449</c:v>
                </c:pt>
                <c:pt idx="10448">
                  <c:v>10450</c:v>
                </c:pt>
                <c:pt idx="10449">
                  <c:v>10451</c:v>
                </c:pt>
                <c:pt idx="10450">
                  <c:v>10452</c:v>
                </c:pt>
                <c:pt idx="10451">
                  <c:v>10453</c:v>
                </c:pt>
                <c:pt idx="10452">
                  <c:v>10454</c:v>
                </c:pt>
                <c:pt idx="10453">
                  <c:v>10455</c:v>
                </c:pt>
                <c:pt idx="10454">
                  <c:v>10456</c:v>
                </c:pt>
                <c:pt idx="10455">
                  <c:v>10457</c:v>
                </c:pt>
                <c:pt idx="10456">
                  <c:v>10458</c:v>
                </c:pt>
                <c:pt idx="10457">
                  <c:v>10459</c:v>
                </c:pt>
                <c:pt idx="10458">
                  <c:v>10460</c:v>
                </c:pt>
                <c:pt idx="10459">
                  <c:v>10461</c:v>
                </c:pt>
                <c:pt idx="10460">
                  <c:v>10462</c:v>
                </c:pt>
                <c:pt idx="10461">
                  <c:v>10463</c:v>
                </c:pt>
                <c:pt idx="10462">
                  <c:v>10464</c:v>
                </c:pt>
                <c:pt idx="10463">
                  <c:v>10465</c:v>
                </c:pt>
                <c:pt idx="10464">
                  <c:v>10466</c:v>
                </c:pt>
                <c:pt idx="10465">
                  <c:v>10467</c:v>
                </c:pt>
                <c:pt idx="10466">
                  <c:v>10468</c:v>
                </c:pt>
                <c:pt idx="10467">
                  <c:v>10469</c:v>
                </c:pt>
                <c:pt idx="10468">
                  <c:v>10470</c:v>
                </c:pt>
                <c:pt idx="10469">
                  <c:v>10471</c:v>
                </c:pt>
                <c:pt idx="10470">
                  <c:v>10472</c:v>
                </c:pt>
                <c:pt idx="10471">
                  <c:v>10473</c:v>
                </c:pt>
                <c:pt idx="10472">
                  <c:v>10474</c:v>
                </c:pt>
                <c:pt idx="10473">
                  <c:v>10475</c:v>
                </c:pt>
                <c:pt idx="10474">
                  <c:v>10476</c:v>
                </c:pt>
                <c:pt idx="10475">
                  <c:v>10477</c:v>
                </c:pt>
                <c:pt idx="10476">
                  <c:v>10478</c:v>
                </c:pt>
                <c:pt idx="10477">
                  <c:v>10479</c:v>
                </c:pt>
                <c:pt idx="10478">
                  <c:v>10480</c:v>
                </c:pt>
                <c:pt idx="10479">
                  <c:v>10481</c:v>
                </c:pt>
                <c:pt idx="10480">
                  <c:v>10482</c:v>
                </c:pt>
                <c:pt idx="10481">
                  <c:v>10483</c:v>
                </c:pt>
                <c:pt idx="10482">
                  <c:v>10484</c:v>
                </c:pt>
                <c:pt idx="10483">
                  <c:v>10485</c:v>
                </c:pt>
                <c:pt idx="10484">
                  <c:v>10486</c:v>
                </c:pt>
                <c:pt idx="10485">
                  <c:v>10487</c:v>
                </c:pt>
                <c:pt idx="10486">
                  <c:v>10488</c:v>
                </c:pt>
                <c:pt idx="10487">
                  <c:v>10489</c:v>
                </c:pt>
                <c:pt idx="10488">
                  <c:v>10490</c:v>
                </c:pt>
                <c:pt idx="10489">
                  <c:v>10491</c:v>
                </c:pt>
                <c:pt idx="10490">
                  <c:v>10492</c:v>
                </c:pt>
                <c:pt idx="10491">
                  <c:v>10493</c:v>
                </c:pt>
                <c:pt idx="10492">
                  <c:v>10494</c:v>
                </c:pt>
                <c:pt idx="10493">
                  <c:v>10495</c:v>
                </c:pt>
                <c:pt idx="10494">
                  <c:v>10496</c:v>
                </c:pt>
                <c:pt idx="10495">
                  <c:v>10497</c:v>
                </c:pt>
                <c:pt idx="10496">
                  <c:v>10498</c:v>
                </c:pt>
                <c:pt idx="10497">
                  <c:v>10499</c:v>
                </c:pt>
                <c:pt idx="10498">
                  <c:v>10500</c:v>
                </c:pt>
                <c:pt idx="10499">
                  <c:v>10501</c:v>
                </c:pt>
                <c:pt idx="10500">
                  <c:v>10502</c:v>
                </c:pt>
                <c:pt idx="10501">
                  <c:v>10503</c:v>
                </c:pt>
                <c:pt idx="10502">
                  <c:v>10504</c:v>
                </c:pt>
                <c:pt idx="10503">
                  <c:v>10505</c:v>
                </c:pt>
                <c:pt idx="10504">
                  <c:v>10506</c:v>
                </c:pt>
                <c:pt idx="10505">
                  <c:v>10507</c:v>
                </c:pt>
                <c:pt idx="10506">
                  <c:v>10508</c:v>
                </c:pt>
                <c:pt idx="10507">
                  <c:v>10509</c:v>
                </c:pt>
                <c:pt idx="10508">
                  <c:v>10510</c:v>
                </c:pt>
                <c:pt idx="10509">
                  <c:v>10511</c:v>
                </c:pt>
                <c:pt idx="10510">
                  <c:v>10512</c:v>
                </c:pt>
                <c:pt idx="10511">
                  <c:v>10513</c:v>
                </c:pt>
                <c:pt idx="10512">
                  <c:v>10514</c:v>
                </c:pt>
                <c:pt idx="10513">
                  <c:v>10515</c:v>
                </c:pt>
                <c:pt idx="10514">
                  <c:v>10516</c:v>
                </c:pt>
                <c:pt idx="10515">
                  <c:v>10517</c:v>
                </c:pt>
                <c:pt idx="10516">
                  <c:v>10518</c:v>
                </c:pt>
                <c:pt idx="10517">
                  <c:v>10519</c:v>
                </c:pt>
                <c:pt idx="10518">
                  <c:v>10520</c:v>
                </c:pt>
                <c:pt idx="10519">
                  <c:v>10521</c:v>
                </c:pt>
                <c:pt idx="10520">
                  <c:v>10522</c:v>
                </c:pt>
                <c:pt idx="10521">
                  <c:v>10523</c:v>
                </c:pt>
                <c:pt idx="10522">
                  <c:v>10524</c:v>
                </c:pt>
                <c:pt idx="10523">
                  <c:v>10525</c:v>
                </c:pt>
                <c:pt idx="10524">
                  <c:v>10526</c:v>
                </c:pt>
                <c:pt idx="10525">
                  <c:v>10527</c:v>
                </c:pt>
                <c:pt idx="10526">
                  <c:v>10528</c:v>
                </c:pt>
                <c:pt idx="10527">
                  <c:v>10529</c:v>
                </c:pt>
                <c:pt idx="10528">
                  <c:v>10530</c:v>
                </c:pt>
                <c:pt idx="10529">
                  <c:v>10531</c:v>
                </c:pt>
                <c:pt idx="10530">
                  <c:v>10532</c:v>
                </c:pt>
                <c:pt idx="10531">
                  <c:v>10533</c:v>
                </c:pt>
                <c:pt idx="10532">
                  <c:v>10534</c:v>
                </c:pt>
                <c:pt idx="10533">
                  <c:v>10535</c:v>
                </c:pt>
                <c:pt idx="10534">
                  <c:v>10536</c:v>
                </c:pt>
                <c:pt idx="10535">
                  <c:v>10537</c:v>
                </c:pt>
                <c:pt idx="10536">
                  <c:v>10538</c:v>
                </c:pt>
                <c:pt idx="10537">
                  <c:v>10539</c:v>
                </c:pt>
                <c:pt idx="10538">
                  <c:v>10540</c:v>
                </c:pt>
                <c:pt idx="10539">
                  <c:v>10541</c:v>
                </c:pt>
                <c:pt idx="10540">
                  <c:v>10542</c:v>
                </c:pt>
                <c:pt idx="10541">
                  <c:v>10543</c:v>
                </c:pt>
                <c:pt idx="10542">
                  <c:v>10544</c:v>
                </c:pt>
                <c:pt idx="10543">
                  <c:v>10545</c:v>
                </c:pt>
                <c:pt idx="10544">
                  <c:v>10546</c:v>
                </c:pt>
                <c:pt idx="10545">
                  <c:v>10547</c:v>
                </c:pt>
                <c:pt idx="10546">
                  <c:v>10548</c:v>
                </c:pt>
                <c:pt idx="10547">
                  <c:v>10549</c:v>
                </c:pt>
                <c:pt idx="10548">
                  <c:v>10550</c:v>
                </c:pt>
                <c:pt idx="10549">
                  <c:v>10551</c:v>
                </c:pt>
                <c:pt idx="10550">
                  <c:v>10552</c:v>
                </c:pt>
                <c:pt idx="10551">
                  <c:v>10553</c:v>
                </c:pt>
                <c:pt idx="10552">
                  <c:v>10554</c:v>
                </c:pt>
                <c:pt idx="10553">
                  <c:v>10555</c:v>
                </c:pt>
                <c:pt idx="10554">
                  <c:v>10556</c:v>
                </c:pt>
                <c:pt idx="10555">
                  <c:v>10557</c:v>
                </c:pt>
                <c:pt idx="10556">
                  <c:v>10558</c:v>
                </c:pt>
                <c:pt idx="10557">
                  <c:v>10559</c:v>
                </c:pt>
                <c:pt idx="10558">
                  <c:v>10560</c:v>
                </c:pt>
                <c:pt idx="10559">
                  <c:v>10561</c:v>
                </c:pt>
                <c:pt idx="10560">
                  <c:v>10562</c:v>
                </c:pt>
                <c:pt idx="10561">
                  <c:v>10563</c:v>
                </c:pt>
                <c:pt idx="10562">
                  <c:v>10564</c:v>
                </c:pt>
                <c:pt idx="10563">
                  <c:v>10565</c:v>
                </c:pt>
                <c:pt idx="10564">
                  <c:v>10566</c:v>
                </c:pt>
                <c:pt idx="10565">
                  <c:v>10567</c:v>
                </c:pt>
                <c:pt idx="10566">
                  <c:v>10568</c:v>
                </c:pt>
                <c:pt idx="10567">
                  <c:v>10569</c:v>
                </c:pt>
                <c:pt idx="10568">
                  <c:v>10570</c:v>
                </c:pt>
                <c:pt idx="10569">
                  <c:v>10571</c:v>
                </c:pt>
                <c:pt idx="10570">
                  <c:v>10572</c:v>
                </c:pt>
                <c:pt idx="10571">
                  <c:v>10573</c:v>
                </c:pt>
                <c:pt idx="10572">
                  <c:v>10574</c:v>
                </c:pt>
                <c:pt idx="10573">
                  <c:v>10575</c:v>
                </c:pt>
                <c:pt idx="10574">
                  <c:v>10576</c:v>
                </c:pt>
                <c:pt idx="10575">
                  <c:v>10577</c:v>
                </c:pt>
                <c:pt idx="10576">
                  <c:v>10578</c:v>
                </c:pt>
                <c:pt idx="10577">
                  <c:v>10579</c:v>
                </c:pt>
                <c:pt idx="10578">
                  <c:v>10580</c:v>
                </c:pt>
                <c:pt idx="10579">
                  <c:v>10581</c:v>
                </c:pt>
                <c:pt idx="10580">
                  <c:v>10582</c:v>
                </c:pt>
                <c:pt idx="10581">
                  <c:v>10583</c:v>
                </c:pt>
                <c:pt idx="10582">
                  <c:v>10584</c:v>
                </c:pt>
                <c:pt idx="10583">
                  <c:v>10585</c:v>
                </c:pt>
                <c:pt idx="10584">
                  <c:v>10586</c:v>
                </c:pt>
                <c:pt idx="10585">
                  <c:v>10587</c:v>
                </c:pt>
                <c:pt idx="10586">
                  <c:v>10588</c:v>
                </c:pt>
                <c:pt idx="10587">
                  <c:v>10589</c:v>
                </c:pt>
                <c:pt idx="10588">
                  <c:v>10590</c:v>
                </c:pt>
                <c:pt idx="10589">
                  <c:v>10591</c:v>
                </c:pt>
                <c:pt idx="10590">
                  <c:v>10592</c:v>
                </c:pt>
                <c:pt idx="10591">
                  <c:v>10593</c:v>
                </c:pt>
                <c:pt idx="10592">
                  <c:v>10594</c:v>
                </c:pt>
                <c:pt idx="10593">
                  <c:v>10595</c:v>
                </c:pt>
                <c:pt idx="10594">
                  <c:v>10596</c:v>
                </c:pt>
                <c:pt idx="10595">
                  <c:v>10597</c:v>
                </c:pt>
                <c:pt idx="10596">
                  <c:v>10598</c:v>
                </c:pt>
                <c:pt idx="10597">
                  <c:v>10599</c:v>
                </c:pt>
                <c:pt idx="10598">
                  <c:v>10600</c:v>
                </c:pt>
                <c:pt idx="10599">
                  <c:v>10601</c:v>
                </c:pt>
                <c:pt idx="10600">
                  <c:v>10602</c:v>
                </c:pt>
                <c:pt idx="10601">
                  <c:v>10603</c:v>
                </c:pt>
                <c:pt idx="10602">
                  <c:v>10604</c:v>
                </c:pt>
                <c:pt idx="10603">
                  <c:v>10605</c:v>
                </c:pt>
                <c:pt idx="10604">
                  <c:v>10606</c:v>
                </c:pt>
                <c:pt idx="10605">
                  <c:v>10607</c:v>
                </c:pt>
                <c:pt idx="10606">
                  <c:v>10608</c:v>
                </c:pt>
                <c:pt idx="10607">
                  <c:v>10609</c:v>
                </c:pt>
                <c:pt idx="10608">
                  <c:v>10610</c:v>
                </c:pt>
                <c:pt idx="10609">
                  <c:v>10611</c:v>
                </c:pt>
                <c:pt idx="10610">
                  <c:v>10612</c:v>
                </c:pt>
                <c:pt idx="10611">
                  <c:v>10613</c:v>
                </c:pt>
                <c:pt idx="10612">
                  <c:v>10614</c:v>
                </c:pt>
                <c:pt idx="10613">
                  <c:v>10615</c:v>
                </c:pt>
                <c:pt idx="10614">
                  <c:v>10616</c:v>
                </c:pt>
                <c:pt idx="10615">
                  <c:v>10617</c:v>
                </c:pt>
                <c:pt idx="10616">
                  <c:v>10618</c:v>
                </c:pt>
                <c:pt idx="10617">
                  <c:v>10619</c:v>
                </c:pt>
                <c:pt idx="10618">
                  <c:v>10620</c:v>
                </c:pt>
                <c:pt idx="10619">
                  <c:v>10621</c:v>
                </c:pt>
                <c:pt idx="10620">
                  <c:v>10622</c:v>
                </c:pt>
                <c:pt idx="10621">
                  <c:v>10623</c:v>
                </c:pt>
                <c:pt idx="10622">
                  <c:v>10624</c:v>
                </c:pt>
                <c:pt idx="10623">
                  <c:v>10625</c:v>
                </c:pt>
                <c:pt idx="10624">
                  <c:v>10626</c:v>
                </c:pt>
                <c:pt idx="10625">
                  <c:v>10627</c:v>
                </c:pt>
                <c:pt idx="10626">
                  <c:v>10628</c:v>
                </c:pt>
                <c:pt idx="10627">
                  <c:v>10629</c:v>
                </c:pt>
                <c:pt idx="10628">
                  <c:v>10630</c:v>
                </c:pt>
                <c:pt idx="10629">
                  <c:v>10631</c:v>
                </c:pt>
                <c:pt idx="10630">
                  <c:v>10632</c:v>
                </c:pt>
                <c:pt idx="10631">
                  <c:v>10633</c:v>
                </c:pt>
                <c:pt idx="10632">
                  <c:v>10634</c:v>
                </c:pt>
                <c:pt idx="10633">
                  <c:v>10635</c:v>
                </c:pt>
                <c:pt idx="10634">
                  <c:v>10636</c:v>
                </c:pt>
                <c:pt idx="10635">
                  <c:v>10637</c:v>
                </c:pt>
                <c:pt idx="10636">
                  <c:v>10638</c:v>
                </c:pt>
                <c:pt idx="10637">
                  <c:v>10639</c:v>
                </c:pt>
                <c:pt idx="10638">
                  <c:v>10640</c:v>
                </c:pt>
                <c:pt idx="10639">
                  <c:v>10641</c:v>
                </c:pt>
                <c:pt idx="10640">
                  <c:v>10642</c:v>
                </c:pt>
                <c:pt idx="10641">
                  <c:v>10643</c:v>
                </c:pt>
                <c:pt idx="10642">
                  <c:v>10644</c:v>
                </c:pt>
                <c:pt idx="10643">
                  <c:v>10645</c:v>
                </c:pt>
                <c:pt idx="10644">
                  <c:v>10646</c:v>
                </c:pt>
                <c:pt idx="10645">
                  <c:v>10647</c:v>
                </c:pt>
                <c:pt idx="10646">
                  <c:v>10648</c:v>
                </c:pt>
                <c:pt idx="10647">
                  <c:v>10649</c:v>
                </c:pt>
                <c:pt idx="10648">
                  <c:v>10650</c:v>
                </c:pt>
                <c:pt idx="10649">
                  <c:v>10651</c:v>
                </c:pt>
                <c:pt idx="10650">
                  <c:v>10652</c:v>
                </c:pt>
                <c:pt idx="10651">
                  <c:v>10653</c:v>
                </c:pt>
                <c:pt idx="10652">
                  <c:v>10654</c:v>
                </c:pt>
                <c:pt idx="10653">
                  <c:v>10655</c:v>
                </c:pt>
                <c:pt idx="10654">
                  <c:v>10656</c:v>
                </c:pt>
                <c:pt idx="10655">
                  <c:v>10657</c:v>
                </c:pt>
                <c:pt idx="10656">
                  <c:v>10658</c:v>
                </c:pt>
                <c:pt idx="10657">
                  <c:v>10659</c:v>
                </c:pt>
                <c:pt idx="10658">
                  <c:v>10660</c:v>
                </c:pt>
                <c:pt idx="10659">
                  <c:v>10661</c:v>
                </c:pt>
                <c:pt idx="10660">
                  <c:v>10662</c:v>
                </c:pt>
                <c:pt idx="10661">
                  <c:v>10663</c:v>
                </c:pt>
                <c:pt idx="10662">
                  <c:v>10664</c:v>
                </c:pt>
                <c:pt idx="10663">
                  <c:v>10665</c:v>
                </c:pt>
                <c:pt idx="10664">
                  <c:v>10666</c:v>
                </c:pt>
                <c:pt idx="10665">
                  <c:v>10667</c:v>
                </c:pt>
                <c:pt idx="10666">
                  <c:v>10668</c:v>
                </c:pt>
                <c:pt idx="10667">
                  <c:v>10669</c:v>
                </c:pt>
                <c:pt idx="10668">
                  <c:v>10670</c:v>
                </c:pt>
                <c:pt idx="10669">
                  <c:v>10671</c:v>
                </c:pt>
                <c:pt idx="10670">
                  <c:v>10672</c:v>
                </c:pt>
                <c:pt idx="10671">
                  <c:v>10673</c:v>
                </c:pt>
                <c:pt idx="10672">
                  <c:v>10674</c:v>
                </c:pt>
                <c:pt idx="10673">
                  <c:v>10675</c:v>
                </c:pt>
                <c:pt idx="10674">
                  <c:v>10676</c:v>
                </c:pt>
                <c:pt idx="10675">
                  <c:v>10677</c:v>
                </c:pt>
                <c:pt idx="10676">
                  <c:v>10678</c:v>
                </c:pt>
                <c:pt idx="10677">
                  <c:v>10679</c:v>
                </c:pt>
                <c:pt idx="10678">
                  <c:v>10680</c:v>
                </c:pt>
                <c:pt idx="10679">
                  <c:v>10681</c:v>
                </c:pt>
                <c:pt idx="10680">
                  <c:v>10682</c:v>
                </c:pt>
                <c:pt idx="10681">
                  <c:v>10683</c:v>
                </c:pt>
                <c:pt idx="10682">
                  <c:v>10684</c:v>
                </c:pt>
                <c:pt idx="10683">
                  <c:v>10685</c:v>
                </c:pt>
                <c:pt idx="10684">
                  <c:v>10686</c:v>
                </c:pt>
                <c:pt idx="10685">
                  <c:v>10687</c:v>
                </c:pt>
                <c:pt idx="10686">
                  <c:v>10688</c:v>
                </c:pt>
                <c:pt idx="10687">
                  <c:v>10689</c:v>
                </c:pt>
                <c:pt idx="10688">
                  <c:v>10690</c:v>
                </c:pt>
                <c:pt idx="10689">
                  <c:v>10691</c:v>
                </c:pt>
                <c:pt idx="10690">
                  <c:v>10692</c:v>
                </c:pt>
                <c:pt idx="10691">
                  <c:v>10693</c:v>
                </c:pt>
                <c:pt idx="10692">
                  <c:v>10694</c:v>
                </c:pt>
                <c:pt idx="10693">
                  <c:v>10695</c:v>
                </c:pt>
                <c:pt idx="10694">
                  <c:v>10696</c:v>
                </c:pt>
                <c:pt idx="10695">
                  <c:v>10697</c:v>
                </c:pt>
                <c:pt idx="10696">
                  <c:v>10698</c:v>
                </c:pt>
                <c:pt idx="10697">
                  <c:v>10699</c:v>
                </c:pt>
                <c:pt idx="10698">
                  <c:v>10700</c:v>
                </c:pt>
                <c:pt idx="10699">
                  <c:v>10701</c:v>
                </c:pt>
                <c:pt idx="10700">
                  <c:v>10702</c:v>
                </c:pt>
                <c:pt idx="10701">
                  <c:v>10703</c:v>
                </c:pt>
                <c:pt idx="10702">
                  <c:v>10704</c:v>
                </c:pt>
                <c:pt idx="10703">
                  <c:v>10705</c:v>
                </c:pt>
                <c:pt idx="10704">
                  <c:v>10706</c:v>
                </c:pt>
                <c:pt idx="10705">
                  <c:v>10707</c:v>
                </c:pt>
                <c:pt idx="10706">
                  <c:v>10708</c:v>
                </c:pt>
                <c:pt idx="10707">
                  <c:v>10709</c:v>
                </c:pt>
                <c:pt idx="10708">
                  <c:v>10710</c:v>
                </c:pt>
                <c:pt idx="10709">
                  <c:v>10711</c:v>
                </c:pt>
                <c:pt idx="10710">
                  <c:v>10712</c:v>
                </c:pt>
                <c:pt idx="10711">
                  <c:v>10713</c:v>
                </c:pt>
                <c:pt idx="10712">
                  <c:v>10714</c:v>
                </c:pt>
                <c:pt idx="10713">
                  <c:v>10715</c:v>
                </c:pt>
                <c:pt idx="10714">
                  <c:v>10716</c:v>
                </c:pt>
                <c:pt idx="10715">
                  <c:v>10717</c:v>
                </c:pt>
                <c:pt idx="10716">
                  <c:v>10718</c:v>
                </c:pt>
                <c:pt idx="10717">
                  <c:v>10719</c:v>
                </c:pt>
                <c:pt idx="10718">
                  <c:v>10720</c:v>
                </c:pt>
                <c:pt idx="10719">
                  <c:v>10721</c:v>
                </c:pt>
                <c:pt idx="10720">
                  <c:v>10722</c:v>
                </c:pt>
                <c:pt idx="10721">
                  <c:v>10723</c:v>
                </c:pt>
                <c:pt idx="10722">
                  <c:v>10724</c:v>
                </c:pt>
                <c:pt idx="10723">
                  <c:v>10725</c:v>
                </c:pt>
                <c:pt idx="10724">
                  <c:v>10726</c:v>
                </c:pt>
                <c:pt idx="10725">
                  <c:v>10727</c:v>
                </c:pt>
                <c:pt idx="10726">
                  <c:v>10728</c:v>
                </c:pt>
                <c:pt idx="10727">
                  <c:v>10729</c:v>
                </c:pt>
                <c:pt idx="10728">
                  <c:v>10730</c:v>
                </c:pt>
                <c:pt idx="10729">
                  <c:v>10731</c:v>
                </c:pt>
                <c:pt idx="10730">
                  <c:v>10732</c:v>
                </c:pt>
                <c:pt idx="10731">
                  <c:v>10733</c:v>
                </c:pt>
                <c:pt idx="10732">
                  <c:v>10734</c:v>
                </c:pt>
                <c:pt idx="10733">
                  <c:v>10735</c:v>
                </c:pt>
                <c:pt idx="10734">
                  <c:v>10736</c:v>
                </c:pt>
                <c:pt idx="10735">
                  <c:v>10737</c:v>
                </c:pt>
                <c:pt idx="10736">
                  <c:v>10738</c:v>
                </c:pt>
                <c:pt idx="10737">
                  <c:v>10739</c:v>
                </c:pt>
                <c:pt idx="10738">
                  <c:v>10740</c:v>
                </c:pt>
                <c:pt idx="10739">
                  <c:v>10741</c:v>
                </c:pt>
                <c:pt idx="10740">
                  <c:v>10742</c:v>
                </c:pt>
                <c:pt idx="10741">
                  <c:v>10743</c:v>
                </c:pt>
                <c:pt idx="10742">
                  <c:v>10744</c:v>
                </c:pt>
                <c:pt idx="10743">
                  <c:v>10745</c:v>
                </c:pt>
                <c:pt idx="10744">
                  <c:v>10746</c:v>
                </c:pt>
                <c:pt idx="10745">
                  <c:v>10747</c:v>
                </c:pt>
                <c:pt idx="10746">
                  <c:v>10748</c:v>
                </c:pt>
                <c:pt idx="10747">
                  <c:v>10749</c:v>
                </c:pt>
                <c:pt idx="10748">
                  <c:v>10750</c:v>
                </c:pt>
                <c:pt idx="10749">
                  <c:v>10751</c:v>
                </c:pt>
                <c:pt idx="10750">
                  <c:v>10752</c:v>
                </c:pt>
                <c:pt idx="10751">
                  <c:v>10753</c:v>
                </c:pt>
                <c:pt idx="10752">
                  <c:v>10754</c:v>
                </c:pt>
                <c:pt idx="10753">
                  <c:v>10755</c:v>
                </c:pt>
                <c:pt idx="10754">
                  <c:v>10756</c:v>
                </c:pt>
                <c:pt idx="10755">
                  <c:v>10757</c:v>
                </c:pt>
                <c:pt idx="10756">
                  <c:v>10758</c:v>
                </c:pt>
                <c:pt idx="10757">
                  <c:v>10759</c:v>
                </c:pt>
                <c:pt idx="10758">
                  <c:v>10760</c:v>
                </c:pt>
                <c:pt idx="10759">
                  <c:v>10761</c:v>
                </c:pt>
                <c:pt idx="10760">
                  <c:v>10762</c:v>
                </c:pt>
                <c:pt idx="10761">
                  <c:v>10763</c:v>
                </c:pt>
                <c:pt idx="10762">
                  <c:v>10764</c:v>
                </c:pt>
                <c:pt idx="10763">
                  <c:v>10765</c:v>
                </c:pt>
                <c:pt idx="10764">
                  <c:v>10766</c:v>
                </c:pt>
                <c:pt idx="10765">
                  <c:v>10767</c:v>
                </c:pt>
                <c:pt idx="10766">
                  <c:v>10768</c:v>
                </c:pt>
                <c:pt idx="10767">
                  <c:v>10769</c:v>
                </c:pt>
                <c:pt idx="10768">
                  <c:v>10770</c:v>
                </c:pt>
                <c:pt idx="10769">
                  <c:v>10771</c:v>
                </c:pt>
                <c:pt idx="10770">
                  <c:v>10772</c:v>
                </c:pt>
                <c:pt idx="10771">
                  <c:v>10773</c:v>
                </c:pt>
                <c:pt idx="10772">
                  <c:v>10774</c:v>
                </c:pt>
                <c:pt idx="10773">
                  <c:v>10775</c:v>
                </c:pt>
                <c:pt idx="10774">
                  <c:v>10776</c:v>
                </c:pt>
                <c:pt idx="10775">
                  <c:v>10777</c:v>
                </c:pt>
                <c:pt idx="10776">
                  <c:v>10778</c:v>
                </c:pt>
                <c:pt idx="10777">
                  <c:v>10779</c:v>
                </c:pt>
                <c:pt idx="10778">
                  <c:v>10780</c:v>
                </c:pt>
                <c:pt idx="10779">
                  <c:v>10781</c:v>
                </c:pt>
                <c:pt idx="10780">
                  <c:v>10782</c:v>
                </c:pt>
                <c:pt idx="10781">
                  <c:v>10783</c:v>
                </c:pt>
                <c:pt idx="10782">
                  <c:v>10784</c:v>
                </c:pt>
                <c:pt idx="10783">
                  <c:v>10785</c:v>
                </c:pt>
                <c:pt idx="10784">
                  <c:v>10786</c:v>
                </c:pt>
                <c:pt idx="10785">
                  <c:v>10787</c:v>
                </c:pt>
                <c:pt idx="10786">
                  <c:v>10788</c:v>
                </c:pt>
                <c:pt idx="10787">
                  <c:v>10789</c:v>
                </c:pt>
                <c:pt idx="10788">
                  <c:v>10790</c:v>
                </c:pt>
                <c:pt idx="10789">
                  <c:v>10791</c:v>
                </c:pt>
                <c:pt idx="10790">
                  <c:v>10792</c:v>
                </c:pt>
                <c:pt idx="10791">
                  <c:v>10793</c:v>
                </c:pt>
                <c:pt idx="10792">
                  <c:v>10794</c:v>
                </c:pt>
                <c:pt idx="10793">
                  <c:v>10795</c:v>
                </c:pt>
                <c:pt idx="10794">
                  <c:v>10796</c:v>
                </c:pt>
                <c:pt idx="10795">
                  <c:v>10797</c:v>
                </c:pt>
                <c:pt idx="10796">
                  <c:v>10798</c:v>
                </c:pt>
                <c:pt idx="10797">
                  <c:v>10799</c:v>
                </c:pt>
                <c:pt idx="10798">
                  <c:v>10800</c:v>
                </c:pt>
                <c:pt idx="10799">
                  <c:v>10801</c:v>
                </c:pt>
                <c:pt idx="10800">
                  <c:v>10802</c:v>
                </c:pt>
                <c:pt idx="10801">
                  <c:v>10803</c:v>
                </c:pt>
                <c:pt idx="10802">
                  <c:v>10804</c:v>
                </c:pt>
                <c:pt idx="10803">
                  <c:v>10805</c:v>
                </c:pt>
                <c:pt idx="10804">
                  <c:v>10806</c:v>
                </c:pt>
                <c:pt idx="10805">
                  <c:v>10807</c:v>
                </c:pt>
                <c:pt idx="10806">
                  <c:v>10808</c:v>
                </c:pt>
                <c:pt idx="10807">
                  <c:v>10809</c:v>
                </c:pt>
                <c:pt idx="10808">
                  <c:v>10810</c:v>
                </c:pt>
                <c:pt idx="10809">
                  <c:v>10811</c:v>
                </c:pt>
                <c:pt idx="10810">
                  <c:v>10812</c:v>
                </c:pt>
                <c:pt idx="10811">
                  <c:v>10813</c:v>
                </c:pt>
                <c:pt idx="10812">
                  <c:v>10814</c:v>
                </c:pt>
                <c:pt idx="10813">
                  <c:v>10815</c:v>
                </c:pt>
                <c:pt idx="10814">
                  <c:v>10816</c:v>
                </c:pt>
                <c:pt idx="10815">
                  <c:v>10817</c:v>
                </c:pt>
                <c:pt idx="10816">
                  <c:v>10818</c:v>
                </c:pt>
                <c:pt idx="10817">
                  <c:v>10819</c:v>
                </c:pt>
                <c:pt idx="10818">
                  <c:v>10820</c:v>
                </c:pt>
                <c:pt idx="10819">
                  <c:v>10821</c:v>
                </c:pt>
                <c:pt idx="10820">
                  <c:v>10822</c:v>
                </c:pt>
                <c:pt idx="10821">
                  <c:v>10823</c:v>
                </c:pt>
                <c:pt idx="10822">
                  <c:v>10824</c:v>
                </c:pt>
                <c:pt idx="10823">
                  <c:v>10825</c:v>
                </c:pt>
                <c:pt idx="10824">
                  <c:v>10826</c:v>
                </c:pt>
                <c:pt idx="10825">
                  <c:v>10827</c:v>
                </c:pt>
                <c:pt idx="10826">
                  <c:v>10828</c:v>
                </c:pt>
                <c:pt idx="10827">
                  <c:v>10829</c:v>
                </c:pt>
                <c:pt idx="10828">
                  <c:v>10830</c:v>
                </c:pt>
                <c:pt idx="10829">
                  <c:v>10831</c:v>
                </c:pt>
                <c:pt idx="10830">
                  <c:v>10832</c:v>
                </c:pt>
                <c:pt idx="10831">
                  <c:v>10833</c:v>
                </c:pt>
                <c:pt idx="10832">
                  <c:v>10834</c:v>
                </c:pt>
                <c:pt idx="10833">
                  <c:v>10835</c:v>
                </c:pt>
                <c:pt idx="10834">
                  <c:v>10836</c:v>
                </c:pt>
                <c:pt idx="10835">
                  <c:v>10837</c:v>
                </c:pt>
                <c:pt idx="10836">
                  <c:v>10838</c:v>
                </c:pt>
                <c:pt idx="10837">
                  <c:v>10839</c:v>
                </c:pt>
                <c:pt idx="10838">
                  <c:v>10840</c:v>
                </c:pt>
                <c:pt idx="10839">
                  <c:v>10841</c:v>
                </c:pt>
                <c:pt idx="10840">
                  <c:v>10842</c:v>
                </c:pt>
                <c:pt idx="10841">
                  <c:v>10843</c:v>
                </c:pt>
                <c:pt idx="10842">
                  <c:v>10844</c:v>
                </c:pt>
                <c:pt idx="10843">
                  <c:v>10845</c:v>
                </c:pt>
                <c:pt idx="10844">
                  <c:v>10846</c:v>
                </c:pt>
                <c:pt idx="10845">
                  <c:v>10847</c:v>
                </c:pt>
                <c:pt idx="10846">
                  <c:v>10848</c:v>
                </c:pt>
                <c:pt idx="10847">
                  <c:v>10849</c:v>
                </c:pt>
                <c:pt idx="10848">
                  <c:v>10850</c:v>
                </c:pt>
                <c:pt idx="10849">
                  <c:v>10851</c:v>
                </c:pt>
                <c:pt idx="10850">
                  <c:v>10852</c:v>
                </c:pt>
                <c:pt idx="10851">
                  <c:v>10853</c:v>
                </c:pt>
                <c:pt idx="10852">
                  <c:v>10854</c:v>
                </c:pt>
                <c:pt idx="10853">
                  <c:v>10855</c:v>
                </c:pt>
                <c:pt idx="10854">
                  <c:v>10856</c:v>
                </c:pt>
                <c:pt idx="10855">
                  <c:v>10857</c:v>
                </c:pt>
                <c:pt idx="10856">
                  <c:v>10858</c:v>
                </c:pt>
                <c:pt idx="10857">
                  <c:v>10859</c:v>
                </c:pt>
                <c:pt idx="10858">
                  <c:v>10860</c:v>
                </c:pt>
                <c:pt idx="10859">
                  <c:v>10861</c:v>
                </c:pt>
                <c:pt idx="10860">
                  <c:v>10862</c:v>
                </c:pt>
                <c:pt idx="10861">
                  <c:v>10863</c:v>
                </c:pt>
                <c:pt idx="10862">
                  <c:v>10864</c:v>
                </c:pt>
                <c:pt idx="10863">
                  <c:v>10865</c:v>
                </c:pt>
                <c:pt idx="10864">
                  <c:v>10866</c:v>
                </c:pt>
                <c:pt idx="10865">
                  <c:v>10867</c:v>
                </c:pt>
                <c:pt idx="10866">
                  <c:v>10868</c:v>
                </c:pt>
                <c:pt idx="10867">
                  <c:v>10869</c:v>
                </c:pt>
                <c:pt idx="10868">
                  <c:v>10870</c:v>
                </c:pt>
                <c:pt idx="10869">
                  <c:v>10871</c:v>
                </c:pt>
                <c:pt idx="10870">
                  <c:v>10872</c:v>
                </c:pt>
                <c:pt idx="10871">
                  <c:v>10873</c:v>
                </c:pt>
                <c:pt idx="10872">
                  <c:v>10874</c:v>
                </c:pt>
                <c:pt idx="10873">
                  <c:v>10875</c:v>
                </c:pt>
                <c:pt idx="10874">
                  <c:v>10876</c:v>
                </c:pt>
                <c:pt idx="10875">
                  <c:v>10877</c:v>
                </c:pt>
                <c:pt idx="10876">
                  <c:v>10878</c:v>
                </c:pt>
                <c:pt idx="10877">
                  <c:v>10879</c:v>
                </c:pt>
                <c:pt idx="10878">
                  <c:v>10880</c:v>
                </c:pt>
                <c:pt idx="10879">
                  <c:v>10881</c:v>
                </c:pt>
                <c:pt idx="10880">
                  <c:v>10882</c:v>
                </c:pt>
                <c:pt idx="10881">
                  <c:v>10883</c:v>
                </c:pt>
                <c:pt idx="10882">
                  <c:v>10884</c:v>
                </c:pt>
                <c:pt idx="10883">
                  <c:v>10885</c:v>
                </c:pt>
                <c:pt idx="10884">
                  <c:v>10886</c:v>
                </c:pt>
                <c:pt idx="10885">
                  <c:v>10887</c:v>
                </c:pt>
                <c:pt idx="10886">
                  <c:v>10888</c:v>
                </c:pt>
                <c:pt idx="10887">
                  <c:v>10889</c:v>
                </c:pt>
                <c:pt idx="10888">
                  <c:v>10890</c:v>
                </c:pt>
                <c:pt idx="10889">
                  <c:v>10891</c:v>
                </c:pt>
                <c:pt idx="10890">
                  <c:v>10892</c:v>
                </c:pt>
                <c:pt idx="10891">
                  <c:v>10893</c:v>
                </c:pt>
                <c:pt idx="10892">
                  <c:v>10894</c:v>
                </c:pt>
                <c:pt idx="10893">
                  <c:v>10895</c:v>
                </c:pt>
                <c:pt idx="10894">
                  <c:v>10896</c:v>
                </c:pt>
                <c:pt idx="10895">
                  <c:v>10897</c:v>
                </c:pt>
                <c:pt idx="10896">
                  <c:v>10898</c:v>
                </c:pt>
                <c:pt idx="10897">
                  <c:v>10899</c:v>
                </c:pt>
                <c:pt idx="10898">
                  <c:v>10900</c:v>
                </c:pt>
                <c:pt idx="10899">
                  <c:v>10901</c:v>
                </c:pt>
                <c:pt idx="10900">
                  <c:v>10902</c:v>
                </c:pt>
                <c:pt idx="10901">
                  <c:v>10903</c:v>
                </c:pt>
                <c:pt idx="10902">
                  <c:v>10904</c:v>
                </c:pt>
                <c:pt idx="10903">
                  <c:v>10905</c:v>
                </c:pt>
                <c:pt idx="10904">
                  <c:v>10906</c:v>
                </c:pt>
                <c:pt idx="10905">
                  <c:v>10907</c:v>
                </c:pt>
                <c:pt idx="10906">
                  <c:v>10908</c:v>
                </c:pt>
                <c:pt idx="10907">
                  <c:v>10909</c:v>
                </c:pt>
                <c:pt idx="10908">
                  <c:v>10910</c:v>
                </c:pt>
                <c:pt idx="10909">
                  <c:v>10911</c:v>
                </c:pt>
                <c:pt idx="10910">
                  <c:v>10912</c:v>
                </c:pt>
                <c:pt idx="10911">
                  <c:v>10913</c:v>
                </c:pt>
                <c:pt idx="10912">
                  <c:v>10914</c:v>
                </c:pt>
                <c:pt idx="10913">
                  <c:v>10915</c:v>
                </c:pt>
                <c:pt idx="10914">
                  <c:v>10916</c:v>
                </c:pt>
                <c:pt idx="10915">
                  <c:v>10917</c:v>
                </c:pt>
                <c:pt idx="10916">
                  <c:v>10918</c:v>
                </c:pt>
                <c:pt idx="10917">
                  <c:v>10919</c:v>
                </c:pt>
                <c:pt idx="10918">
                  <c:v>10920</c:v>
                </c:pt>
                <c:pt idx="10919">
                  <c:v>10921</c:v>
                </c:pt>
                <c:pt idx="10920">
                  <c:v>10922</c:v>
                </c:pt>
                <c:pt idx="10921">
                  <c:v>10923</c:v>
                </c:pt>
                <c:pt idx="10922">
                  <c:v>10924</c:v>
                </c:pt>
                <c:pt idx="10923">
                  <c:v>10925</c:v>
                </c:pt>
                <c:pt idx="10924">
                  <c:v>10926</c:v>
                </c:pt>
                <c:pt idx="10925">
                  <c:v>10927</c:v>
                </c:pt>
                <c:pt idx="10926">
                  <c:v>10928</c:v>
                </c:pt>
                <c:pt idx="10927">
                  <c:v>10929</c:v>
                </c:pt>
                <c:pt idx="10928">
                  <c:v>10930</c:v>
                </c:pt>
                <c:pt idx="10929">
                  <c:v>10931</c:v>
                </c:pt>
                <c:pt idx="10930">
                  <c:v>10932</c:v>
                </c:pt>
                <c:pt idx="10931">
                  <c:v>10933</c:v>
                </c:pt>
                <c:pt idx="10932">
                  <c:v>10934</c:v>
                </c:pt>
                <c:pt idx="10933">
                  <c:v>10935</c:v>
                </c:pt>
                <c:pt idx="10934">
                  <c:v>10936</c:v>
                </c:pt>
                <c:pt idx="10935">
                  <c:v>10937</c:v>
                </c:pt>
                <c:pt idx="10936">
                  <c:v>10938</c:v>
                </c:pt>
                <c:pt idx="10937">
                  <c:v>10939</c:v>
                </c:pt>
                <c:pt idx="10938">
                  <c:v>10940</c:v>
                </c:pt>
                <c:pt idx="10939">
                  <c:v>10941</c:v>
                </c:pt>
                <c:pt idx="10940">
                  <c:v>10942</c:v>
                </c:pt>
                <c:pt idx="10941">
                  <c:v>10943</c:v>
                </c:pt>
                <c:pt idx="10942">
                  <c:v>10944</c:v>
                </c:pt>
                <c:pt idx="10943">
                  <c:v>10945</c:v>
                </c:pt>
                <c:pt idx="10944">
                  <c:v>10946</c:v>
                </c:pt>
                <c:pt idx="10945">
                  <c:v>10947</c:v>
                </c:pt>
                <c:pt idx="10946">
                  <c:v>10948</c:v>
                </c:pt>
                <c:pt idx="10947">
                  <c:v>10949</c:v>
                </c:pt>
                <c:pt idx="10948">
                  <c:v>10950</c:v>
                </c:pt>
                <c:pt idx="10949">
                  <c:v>10951</c:v>
                </c:pt>
                <c:pt idx="10950">
                  <c:v>10952</c:v>
                </c:pt>
                <c:pt idx="10951">
                  <c:v>10953</c:v>
                </c:pt>
                <c:pt idx="10952">
                  <c:v>10954</c:v>
                </c:pt>
                <c:pt idx="10953">
                  <c:v>10955</c:v>
                </c:pt>
                <c:pt idx="10954">
                  <c:v>10956</c:v>
                </c:pt>
                <c:pt idx="10955">
                  <c:v>10957</c:v>
                </c:pt>
                <c:pt idx="10956">
                  <c:v>10958</c:v>
                </c:pt>
                <c:pt idx="10957">
                  <c:v>10959</c:v>
                </c:pt>
                <c:pt idx="10958">
                  <c:v>10960</c:v>
                </c:pt>
                <c:pt idx="10959">
                  <c:v>10961</c:v>
                </c:pt>
                <c:pt idx="10960">
                  <c:v>10962</c:v>
                </c:pt>
                <c:pt idx="10961">
                  <c:v>10963</c:v>
                </c:pt>
                <c:pt idx="10962">
                  <c:v>10964</c:v>
                </c:pt>
                <c:pt idx="10963">
                  <c:v>10965</c:v>
                </c:pt>
                <c:pt idx="10964">
                  <c:v>10966</c:v>
                </c:pt>
                <c:pt idx="10965">
                  <c:v>10967</c:v>
                </c:pt>
                <c:pt idx="10966">
                  <c:v>10968</c:v>
                </c:pt>
                <c:pt idx="10967">
                  <c:v>10969</c:v>
                </c:pt>
                <c:pt idx="10968">
                  <c:v>10970</c:v>
                </c:pt>
                <c:pt idx="10969">
                  <c:v>10971</c:v>
                </c:pt>
                <c:pt idx="10970">
                  <c:v>10972</c:v>
                </c:pt>
                <c:pt idx="10971">
                  <c:v>10973</c:v>
                </c:pt>
                <c:pt idx="10972">
                  <c:v>10974</c:v>
                </c:pt>
                <c:pt idx="10973">
                  <c:v>10975</c:v>
                </c:pt>
                <c:pt idx="10974">
                  <c:v>10976</c:v>
                </c:pt>
                <c:pt idx="10975">
                  <c:v>10977</c:v>
                </c:pt>
                <c:pt idx="10976">
                  <c:v>10978</c:v>
                </c:pt>
                <c:pt idx="10977">
                  <c:v>10979</c:v>
                </c:pt>
                <c:pt idx="10978">
                  <c:v>10980</c:v>
                </c:pt>
                <c:pt idx="10979">
                  <c:v>10981</c:v>
                </c:pt>
                <c:pt idx="10980">
                  <c:v>10982</c:v>
                </c:pt>
                <c:pt idx="10981">
                  <c:v>10983</c:v>
                </c:pt>
                <c:pt idx="10982">
                  <c:v>10984</c:v>
                </c:pt>
                <c:pt idx="10983">
                  <c:v>10985</c:v>
                </c:pt>
                <c:pt idx="10984">
                  <c:v>10986</c:v>
                </c:pt>
                <c:pt idx="10985">
                  <c:v>10987</c:v>
                </c:pt>
                <c:pt idx="10986">
                  <c:v>10988</c:v>
                </c:pt>
                <c:pt idx="10987">
                  <c:v>10989</c:v>
                </c:pt>
                <c:pt idx="10988">
                  <c:v>10990</c:v>
                </c:pt>
                <c:pt idx="10989">
                  <c:v>10991</c:v>
                </c:pt>
                <c:pt idx="10990">
                  <c:v>10992</c:v>
                </c:pt>
                <c:pt idx="10991">
                  <c:v>10993</c:v>
                </c:pt>
                <c:pt idx="10992">
                  <c:v>10994</c:v>
                </c:pt>
                <c:pt idx="10993">
                  <c:v>10995</c:v>
                </c:pt>
                <c:pt idx="10994">
                  <c:v>10996</c:v>
                </c:pt>
                <c:pt idx="10995">
                  <c:v>10997</c:v>
                </c:pt>
                <c:pt idx="10996">
                  <c:v>10998</c:v>
                </c:pt>
                <c:pt idx="10997">
                  <c:v>10999</c:v>
                </c:pt>
                <c:pt idx="10998">
                  <c:v>11000</c:v>
                </c:pt>
                <c:pt idx="10999">
                  <c:v>11001</c:v>
                </c:pt>
                <c:pt idx="11000">
                  <c:v>11002</c:v>
                </c:pt>
                <c:pt idx="11001">
                  <c:v>11003</c:v>
                </c:pt>
                <c:pt idx="11002">
                  <c:v>11004</c:v>
                </c:pt>
                <c:pt idx="11003">
                  <c:v>11005</c:v>
                </c:pt>
                <c:pt idx="11004">
                  <c:v>11006</c:v>
                </c:pt>
                <c:pt idx="11005">
                  <c:v>11007</c:v>
                </c:pt>
                <c:pt idx="11006">
                  <c:v>11008</c:v>
                </c:pt>
                <c:pt idx="11007">
                  <c:v>11009</c:v>
                </c:pt>
                <c:pt idx="11008">
                  <c:v>11010</c:v>
                </c:pt>
                <c:pt idx="11009">
                  <c:v>11011</c:v>
                </c:pt>
                <c:pt idx="11010">
                  <c:v>11012</c:v>
                </c:pt>
                <c:pt idx="11011">
                  <c:v>11013</c:v>
                </c:pt>
                <c:pt idx="11012">
                  <c:v>11014</c:v>
                </c:pt>
                <c:pt idx="11013">
                  <c:v>11015</c:v>
                </c:pt>
                <c:pt idx="11014">
                  <c:v>11016</c:v>
                </c:pt>
                <c:pt idx="11015">
                  <c:v>11017</c:v>
                </c:pt>
                <c:pt idx="11016">
                  <c:v>11018</c:v>
                </c:pt>
                <c:pt idx="11017">
                  <c:v>11019</c:v>
                </c:pt>
                <c:pt idx="11018">
                  <c:v>11020</c:v>
                </c:pt>
                <c:pt idx="11019">
                  <c:v>11021</c:v>
                </c:pt>
                <c:pt idx="11020">
                  <c:v>11022</c:v>
                </c:pt>
                <c:pt idx="11021">
                  <c:v>11023</c:v>
                </c:pt>
                <c:pt idx="11022">
                  <c:v>11024</c:v>
                </c:pt>
                <c:pt idx="11023">
                  <c:v>11025</c:v>
                </c:pt>
                <c:pt idx="11024">
                  <c:v>11026</c:v>
                </c:pt>
                <c:pt idx="11025">
                  <c:v>11027</c:v>
                </c:pt>
                <c:pt idx="11026">
                  <c:v>11028</c:v>
                </c:pt>
                <c:pt idx="11027">
                  <c:v>11029</c:v>
                </c:pt>
                <c:pt idx="11028">
                  <c:v>11030</c:v>
                </c:pt>
                <c:pt idx="11029">
                  <c:v>11031</c:v>
                </c:pt>
                <c:pt idx="11030">
                  <c:v>11032</c:v>
                </c:pt>
                <c:pt idx="11031">
                  <c:v>11033</c:v>
                </c:pt>
                <c:pt idx="11032">
                  <c:v>11034</c:v>
                </c:pt>
                <c:pt idx="11033">
                  <c:v>11035</c:v>
                </c:pt>
                <c:pt idx="11034">
                  <c:v>11036</c:v>
                </c:pt>
                <c:pt idx="11035">
                  <c:v>11037</c:v>
                </c:pt>
                <c:pt idx="11036">
                  <c:v>11038</c:v>
                </c:pt>
                <c:pt idx="11037">
                  <c:v>11039</c:v>
                </c:pt>
                <c:pt idx="11038">
                  <c:v>11040</c:v>
                </c:pt>
                <c:pt idx="11039">
                  <c:v>11041</c:v>
                </c:pt>
                <c:pt idx="11040">
                  <c:v>11042</c:v>
                </c:pt>
                <c:pt idx="11041">
                  <c:v>11043</c:v>
                </c:pt>
                <c:pt idx="11042">
                  <c:v>11044</c:v>
                </c:pt>
                <c:pt idx="11043">
                  <c:v>11045</c:v>
                </c:pt>
                <c:pt idx="11044">
                  <c:v>11046</c:v>
                </c:pt>
                <c:pt idx="11045">
                  <c:v>11047</c:v>
                </c:pt>
                <c:pt idx="11046">
                  <c:v>11048</c:v>
                </c:pt>
                <c:pt idx="11047">
                  <c:v>11049</c:v>
                </c:pt>
                <c:pt idx="11048">
                  <c:v>11050</c:v>
                </c:pt>
                <c:pt idx="11049">
                  <c:v>11051</c:v>
                </c:pt>
                <c:pt idx="11050">
                  <c:v>11052</c:v>
                </c:pt>
                <c:pt idx="11051">
                  <c:v>11053</c:v>
                </c:pt>
                <c:pt idx="11052">
                  <c:v>11054</c:v>
                </c:pt>
                <c:pt idx="11053">
                  <c:v>11055</c:v>
                </c:pt>
                <c:pt idx="11054">
                  <c:v>11056</c:v>
                </c:pt>
                <c:pt idx="11055">
                  <c:v>11057</c:v>
                </c:pt>
                <c:pt idx="11056">
                  <c:v>11058</c:v>
                </c:pt>
                <c:pt idx="11057">
                  <c:v>11059</c:v>
                </c:pt>
                <c:pt idx="11058">
                  <c:v>11060</c:v>
                </c:pt>
                <c:pt idx="11059">
                  <c:v>11061</c:v>
                </c:pt>
                <c:pt idx="11060">
                  <c:v>11062</c:v>
                </c:pt>
                <c:pt idx="11061">
                  <c:v>11063</c:v>
                </c:pt>
                <c:pt idx="11062">
                  <c:v>11064</c:v>
                </c:pt>
                <c:pt idx="11063">
                  <c:v>11065</c:v>
                </c:pt>
                <c:pt idx="11064">
                  <c:v>11066</c:v>
                </c:pt>
                <c:pt idx="11065">
                  <c:v>11067</c:v>
                </c:pt>
                <c:pt idx="11066">
                  <c:v>11068</c:v>
                </c:pt>
                <c:pt idx="11067">
                  <c:v>11069</c:v>
                </c:pt>
                <c:pt idx="11068">
                  <c:v>11070</c:v>
                </c:pt>
                <c:pt idx="11069">
                  <c:v>11071</c:v>
                </c:pt>
                <c:pt idx="11070">
                  <c:v>11072</c:v>
                </c:pt>
                <c:pt idx="11071">
                  <c:v>11073</c:v>
                </c:pt>
                <c:pt idx="11072">
                  <c:v>11074</c:v>
                </c:pt>
                <c:pt idx="11073">
                  <c:v>11075</c:v>
                </c:pt>
                <c:pt idx="11074">
                  <c:v>11076</c:v>
                </c:pt>
                <c:pt idx="11075">
                  <c:v>11077</c:v>
                </c:pt>
                <c:pt idx="11076">
                  <c:v>11078</c:v>
                </c:pt>
                <c:pt idx="11077">
                  <c:v>11079</c:v>
                </c:pt>
                <c:pt idx="11078">
                  <c:v>11080</c:v>
                </c:pt>
                <c:pt idx="11079">
                  <c:v>11081</c:v>
                </c:pt>
                <c:pt idx="11080">
                  <c:v>11082</c:v>
                </c:pt>
                <c:pt idx="11081">
                  <c:v>11083</c:v>
                </c:pt>
                <c:pt idx="11082">
                  <c:v>11084</c:v>
                </c:pt>
                <c:pt idx="11083">
                  <c:v>11085</c:v>
                </c:pt>
                <c:pt idx="11084">
                  <c:v>11086</c:v>
                </c:pt>
                <c:pt idx="11085">
                  <c:v>11087</c:v>
                </c:pt>
                <c:pt idx="11086">
                  <c:v>11088</c:v>
                </c:pt>
                <c:pt idx="11087">
                  <c:v>11089</c:v>
                </c:pt>
                <c:pt idx="11088">
                  <c:v>11090</c:v>
                </c:pt>
                <c:pt idx="11089">
                  <c:v>11091</c:v>
                </c:pt>
                <c:pt idx="11090">
                  <c:v>11092</c:v>
                </c:pt>
                <c:pt idx="11091">
                  <c:v>11093</c:v>
                </c:pt>
                <c:pt idx="11092">
                  <c:v>11094</c:v>
                </c:pt>
                <c:pt idx="11093">
                  <c:v>11095</c:v>
                </c:pt>
                <c:pt idx="11094">
                  <c:v>11096</c:v>
                </c:pt>
                <c:pt idx="11095">
                  <c:v>11097</c:v>
                </c:pt>
                <c:pt idx="11096">
                  <c:v>11098</c:v>
                </c:pt>
                <c:pt idx="11097">
                  <c:v>11099</c:v>
                </c:pt>
                <c:pt idx="11098">
                  <c:v>11100</c:v>
                </c:pt>
                <c:pt idx="11099">
                  <c:v>11101</c:v>
                </c:pt>
                <c:pt idx="11100">
                  <c:v>11102</c:v>
                </c:pt>
                <c:pt idx="11101">
                  <c:v>11103</c:v>
                </c:pt>
                <c:pt idx="11102">
                  <c:v>11104</c:v>
                </c:pt>
                <c:pt idx="11103">
                  <c:v>11105</c:v>
                </c:pt>
                <c:pt idx="11104">
                  <c:v>11106</c:v>
                </c:pt>
                <c:pt idx="11105">
                  <c:v>11107</c:v>
                </c:pt>
                <c:pt idx="11106">
                  <c:v>11108</c:v>
                </c:pt>
                <c:pt idx="11107">
                  <c:v>11109</c:v>
                </c:pt>
                <c:pt idx="11108">
                  <c:v>11110</c:v>
                </c:pt>
                <c:pt idx="11109">
                  <c:v>11111</c:v>
                </c:pt>
                <c:pt idx="11110">
                  <c:v>11112</c:v>
                </c:pt>
                <c:pt idx="11111">
                  <c:v>11113</c:v>
                </c:pt>
                <c:pt idx="11112">
                  <c:v>11114</c:v>
                </c:pt>
                <c:pt idx="11113">
                  <c:v>11115</c:v>
                </c:pt>
                <c:pt idx="11114">
                  <c:v>11116</c:v>
                </c:pt>
                <c:pt idx="11115">
                  <c:v>11117</c:v>
                </c:pt>
                <c:pt idx="11116">
                  <c:v>11118</c:v>
                </c:pt>
                <c:pt idx="11117">
                  <c:v>11119</c:v>
                </c:pt>
                <c:pt idx="11118">
                  <c:v>11120</c:v>
                </c:pt>
                <c:pt idx="11119">
                  <c:v>11121</c:v>
                </c:pt>
                <c:pt idx="11120">
                  <c:v>11122</c:v>
                </c:pt>
                <c:pt idx="11121">
                  <c:v>11123</c:v>
                </c:pt>
                <c:pt idx="11122">
                  <c:v>11124</c:v>
                </c:pt>
                <c:pt idx="11123">
                  <c:v>11125</c:v>
                </c:pt>
                <c:pt idx="11124">
                  <c:v>11126</c:v>
                </c:pt>
                <c:pt idx="11125">
                  <c:v>11127</c:v>
                </c:pt>
                <c:pt idx="11126">
                  <c:v>11128</c:v>
                </c:pt>
                <c:pt idx="11127">
                  <c:v>11129</c:v>
                </c:pt>
                <c:pt idx="11128">
                  <c:v>11130</c:v>
                </c:pt>
                <c:pt idx="11129">
                  <c:v>11131</c:v>
                </c:pt>
                <c:pt idx="11130">
                  <c:v>11132</c:v>
                </c:pt>
                <c:pt idx="11131">
                  <c:v>11133</c:v>
                </c:pt>
                <c:pt idx="11132">
                  <c:v>11134</c:v>
                </c:pt>
                <c:pt idx="11133">
                  <c:v>11135</c:v>
                </c:pt>
                <c:pt idx="11134">
                  <c:v>11136</c:v>
                </c:pt>
                <c:pt idx="11135">
                  <c:v>11137</c:v>
                </c:pt>
                <c:pt idx="11136">
                  <c:v>11138</c:v>
                </c:pt>
                <c:pt idx="11137">
                  <c:v>11139</c:v>
                </c:pt>
                <c:pt idx="11138">
                  <c:v>11140</c:v>
                </c:pt>
                <c:pt idx="11139">
                  <c:v>11141</c:v>
                </c:pt>
                <c:pt idx="11140">
                  <c:v>11142</c:v>
                </c:pt>
                <c:pt idx="11141">
                  <c:v>11143</c:v>
                </c:pt>
                <c:pt idx="11142">
                  <c:v>11144</c:v>
                </c:pt>
                <c:pt idx="11143">
                  <c:v>11145</c:v>
                </c:pt>
                <c:pt idx="11144">
                  <c:v>11146</c:v>
                </c:pt>
                <c:pt idx="11145">
                  <c:v>11147</c:v>
                </c:pt>
                <c:pt idx="11146">
                  <c:v>11148</c:v>
                </c:pt>
                <c:pt idx="11147">
                  <c:v>11149</c:v>
                </c:pt>
                <c:pt idx="11148">
                  <c:v>11150</c:v>
                </c:pt>
                <c:pt idx="11149">
                  <c:v>11151</c:v>
                </c:pt>
                <c:pt idx="11150">
                  <c:v>11152</c:v>
                </c:pt>
                <c:pt idx="11151">
                  <c:v>11153</c:v>
                </c:pt>
                <c:pt idx="11152">
                  <c:v>11154</c:v>
                </c:pt>
                <c:pt idx="11153">
                  <c:v>11155</c:v>
                </c:pt>
                <c:pt idx="11154">
                  <c:v>11156</c:v>
                </c:pt>
                <c:pt idx="11155">
                  <c:v>11157</c:v>
                </c:pt>
                <c:pt idx="11156">
                  <c:v>11158</c:v>
                </c:pt>
                <c:pt idx="11157">
                  <c:v>11159</c:v>
                </c:pt>
                <c:pt idx="11158">
                  <c:v>11160</c:v>
                </c:pt>
                <c:pt idx="11159">
                  <c:v>11161</c:v>
                </c:pt>
                <c:pt idx="11160">
                  <c:v>11162</c:v>
                </c:pt>
                <c:pt idx="11161">
                  <c:v>11163</c:v>
                </c:pt>
                <c:pt idx="11162">
                  <c:v>11164</c:v>
                </c:pt>
                <c:pt idx="11163">
                  <c:v>11165</c:v>
                </c:pt>
                <c:pt idx="11164">
                  <c:v>11166</c:v>
                </c:pt>
                <c:pt idx="11165">
                  <c:v>11167</c:v>
                </c:pt>
                <c:pt idx="11166">
                  <c:v>11168</c:v>
                </c:pt>
                <c:pt idx="11167">
                  <c:v>11169</c:v>
                </c:pt>
                <c:pt idx="11168">
                  <c:v>11170</c:v>
                </c:pt>
                <c:pt idx="11169">
                  <c:v>11171</c:v>
                </c:pt>
                <c:pt idx="11170">
                  <c:v>11172</c:v>
                </c:pt>
                <c:pt idx="11171">
                  <c:v>11173</c:v>
                </c:pt>
                <c:pt idx="11172">
                  <c:v>11174</c:v>
                </c:pt>
                <c:pt idx="11173">
                  <c:v>11175</c:v>
                </c:pt>
                <c:pt idx="11174">
                  <c:v>11176</c:v>
                </c:pt>
                <c:pt idx="11175">
                  <c:v>11177</c:v>
                </c:pt>
                <c:pt idx="11176">
                  <c:v>11178</c:v>
                </c:pt>
                <c:pt idx="11177">
                  <c:v>11179</c:v>
                </c:pt>
                <c:pt idx="11178">
                  <c:v>11180</c:v>
                </c:pt>
                <c:pt idx="11179">
                  <c:v>11181</c:v>
                </c:pt>
                <c:pt idx="11180">
                  <c:v>11182</c:v>
                </c:pt>
                <c:pt idx="11181">
                  <c:v>11183</c:v>
                </c:pt>
                <c:pt idx="11182">
                  <c:v>11184</c:v>
                </c:pt>
                <c:pt idx="11183">
                  <c:v>11185</c:v>
                </c:pt>
                <c:pt idx="11184">
                  <c:v>11186</c:v>
                </c:pt>
                <c:pt idx="11185">
                  <c:v>11187</c:v>
                </c:pt>
                <c:pt idx="11186">
                  <c:v>11188</c:v>
                </c:pt>
                <c:pt idx="11187">
                  <c:v>11189</c:v>
                </c:pt>
                <c:pt idx="11188">
                  <c:v>11190</c:v>
                </c:pt>
                <c:pt idx="11189">
                  <c:v>11191</c:v>
                </c:pt>
                <c:pt idx="11190">
                  <c:v>11192</c:v>
                </c:pt>
                <c:pt idx="11191">
                  <c:v>11193</c:v>
                </c:pt>
                <c:pt idx="11192">
                  <c:v>11194</c:v>
                </c:pt>
                <c:pt idx="11193">
                  <c:v>11195</c:v>
                </c:pt>
                <c:pt idx="11194">
                  <c:v>11196</c:v>
                </c:pt>
                <c:pt idx="11195">
                  <c:v>11197</c:v>
                </c:pt>
                <c:pt idx="11196">
                  <c:v>11198</c:v>
                </c:pt>
                <c:pt idx="11197">
                  <c:v>11199</c:v>
                </c:pt>
                <c:pt idx="11198">
                  <c:v>11200</c:v>
                </c:pt>
                <c:pt idx="11199">
                  <c:v>11201</c:v>
                </c:pt>
                <c:pt idx="11200">
                  <c:v>11202</c:v>
                </c:pt>
                <c:pt idx="11201">
                  <c:v>11203</c:v>
                </c:pt>
                <c:pt idx="11202">
                  <c:v>11204</c:v>
                </c:pt>
                <c:pt idx="11203">
                  <c:v>11205</c:v>
                </c:pt>
                <c:pt idx="11204">
                  <c:v>11206</c:v>
                </c:pt>
                <c:pt idx="11205">
                  <c:v>11207</c:v>
                </c:pt>
                <c:pt idx="11206">
                  <c:v>11208</c:v>
                </c:pt>
                <c:pt idx="11207">
                  <c:v>11209</c:v>
                </c:pt>
                <c:pt idx="11208">
                  <c:v>11210</c:v>
                </c:pt>
                <c:pt idx="11209">
                  <c:v>11211</c:v>
                </c:pt>
                <c:pt idx="11210">
                  <c:v>11212</c:v>
                </c:pt>
                <c:pt idx="11211">
                  <c:v>11213</c:v>
                </c:pt>
                <c:pt idx="11212">
                  <c:v>11214</c:v>
                </c:pt>
                <c:pt idx="11213">
                  <c:v>11215</c:v>
                </c:pt>
                <c:pt idx="11214">
                  <c:v>11216</c:v>
                </c:pt>
                <c:pt idx="11215">
                  <c:v>11217</c:v>
                </c:pt>
                <c:pt idx="11216">
                  <c:v>11218</c:v>
                </c:pt>
                <c:pt idx="11217">
                  <c:v>11219</c:v>
                </c:pt>
                <c:pt idx="11218">
                  <c:v>11220</c:v>
                </c:pt>
                <c:pt idx="11219">
                  <c:v>11221</c:v>
                </c:pt>
                <c:pt idx="11220">
                  <c:v>11222</c:v>
                </c:pt>
                <c:pt idx="11221">
                  <c:v>11223</c:v>
                </c:pt>
                <c:pt idx="11222">
                  <c:v>11224</c:v>
                </c:pt>
                <c:pt idx="11223">
                  <c:v>11225</c:v>
                </c:pt>
                <c:pt idx="11224">
                  <c:v>11226</c:v>
                </c:pt>
                <c:pt idx="11225">
                  <c:v>11227</c:v>
                </c:pt>
                <c:pt idx="11226">
                  <c:v>11228</c:v>
                </c:pt>
                <c:pt idx="11227">
                  <c:v>11229</c:v>
                </c:pt>
                <c:pt idx="11228">
                  <c:v>11230</c:v>
                </c:pt>
                <c:pt idx="11229">
                  <c:v>11231</c:v>
                </c:pt>
                <c:pt idx="11230">
                  <c:v>11232</c:v>
                </c:pt>
                <c:pt idx="11231">
                  <c:v>11233</c:v>
                </c:pt>
                <c:pt idx="11232">
                  <c:v>11234</c:v>
                </c:pt>
                <c:pt idx="11233">
                  <c:v>11235</c:v>
                </c:pt>
                <c:pt idx="11234">
                  <c:v>11236</c:v>
                </c:pt>
                <c:pt idx="11235">
                  <c:v>11237</c:v>
                </c:pt>
                <c:pt idx="11236">
                  <c:v>11238</c:v>
                </c:pt>
                <c:pt idx="11237">
                  <c:v>11239</c:v>
                </c:pt>
                <c:pt idx="11238">
                  <c:v>11240</c:v>
                </c:pt>
                <c:pt idx="11239">
                  <c:v>11241</c:v>
                </c:pt>
                <c:pt idx="11240">
                  <c:v>11242</c:v>
                </c:pt>
                <c:pt idx="11241">
                  <c:v>11243</c:v>
                </c:pt>
                <c:pt idx="11242">
                  <c:v>11244</c:v>
                </c:pt>
                <c:pt idx="11243">
                  <c:v>11245</c:v>
                </c:pt>
                <c:pt idx="11244">
                  <c:v>11246</c:v>
                </c:pt>
                <c:pt idx="11245">
                  <c:v>11247</c:v>
                </c:pt>
                <c:pt idx="11246">
                  <c:v>11248</c:v>
                </c:pt>
                <c:pt idx="11247">
                  <c:v>11249</c:v>
                </c:pt>
                <c:pt idx="11248">
                  <c:v>11250</c:v>
                </c:pt>
                <c:pt idx="11249">
                  <c:v>11251</c:v>
                </c:pt>
                <c:pt idx="11250">
                  <c:v>11252</c:v>
                </c:pt>
                <c:pt idx="11251">
                  <c:v>11253</c:v>
                </c:pt>
                <c:pt idx="11252">
                  <c:v>11254</c:v>
                </c:pt>
                <c:pt idx="11253">
                  <c:v>11255</c:v>
                </c:pt>
                <c:pt idx="11254">
                  <c:v>11256</c:v>
                </c:pt>
                <c:pt idx="11255">
                  <c:v>11257</c:v>
                </c:pt>
                <c:pt idx="11256">
                  <c:v>11258</c:v>
                </c:pt>
                <c:pt idx="11257">
                  <c:v>11259</c:v>
                </c:pt>
                <c:pt idx="11258">
                  <c:v>11260</c:v>
                </c:pt>
                <c:pt idx="11259">
                  <c:v>11261</c:v>
                </c:pt>
                <c:pt idx="11260">
                  <c:v>11262</c:v>
                </c:pt>
                <c:pt idx="11261">
                  <c:v>11263</c:v>
                </c:pt>
                <c:pt idx="11262">
                  <c:v>11264</c:v>
                </c:pt>
                <c:pt idx="11263">
                  <c:v>11265</c:v>
                </c:pt>
                <c:pt idx="11264">
                  <c:v>11266</c:v>
                </c:pt>
                <c:pt idx="11265">
                  <c:v>11267</c:v>
                </c:pt>
                <c:pt idx="11266">
                  <c:v>11268</c:v>
                </c:pt>
                <c:pt idx="11267">
                  <c:v>11269</c:v>
                </c:pt>
                <c:pt idx="11268">
                  <c:v>11270</c:v>
                </c:pt>
                <c:pt idx="11269">
                  <c:v>11271</c:v>
                </c:pt>
                <c:pt idx="11270">
                  <c:v>11272</c:v>
                </c:pt>
                <c:pt idx="11271">
                  <c:v>11273</c:v>
                </c:pt>
                <c:pt idx="11272">
                  <c:v>11274</c:v>
                </c:pt>
                <c:pt idx="11273">
                  <c:v>11275</c:v>
                </c:pt>
                <c:pt idx="11274">
                  <c:v>11276</c:v>
                </c:pt>
                <c:pt idx="11275">
                  <c:v>11277</c:v>
                </c:pt>
                <c:pt idx="11276">
                  <c:v>11278</c:v>
                </c:pt>
                <c:pt idx="11277">
                  <c:v>11279</c:v>
                </c:pt>
                <c:pt idx="11278">
                  <c:v>11280</c:v>
                </c:pt>
                <c:pt idx="11279">
                  <c:v>11281</c:v>
                </c:pt>
                <c:pt idx="11280">
                  <c:v>11282</c:v>
                </c:pt>
                <c:pt idx="11281">
                  <c:v>11283</c:v>
                </c:pt>
                <c:pt idx="11282">
                  <c:v>11284</c:v>
                </c:pt>
                <c:pt idx="11283">
                  <c:v>11285</c:v>
                </c:pt>
                <c:pt idx="11284">
                  <c:v>11286</c:v>
                </c:pt>
                <c:pt idx="11285">
                  <c:v>11287</c:v>
                </c:pt>
                <c:pt idx="11286">
                  <c:v>11288</c:v>
                </c:pt>
                <c:pt idx="11287">
                  <c:v>11289</c:v>
                </c:pt>
                <c:pt idx="11288">
                  <c:v>11290</c:v>
                </c:pt>
                <c:pt idx="11289">
                  <c:v>11291</c:v>
                </c:pt>
                <c:pt idx="11290">
                  <c:v>11292</c:v>
                </c:pt>
                <c:pt idx="11291">
                  <c:v>11293</c:v>
                </c:pt>
                <c:pt idx="11292">
                  <c:v>11294</c:v>
                </c:pt>
                <c:pt idx="11293">
                  <c:v>11295</c:v>
                </c:pt>
                <c:pt idx="11294">
                  <c:v>11296</c:v>
                </c:pt>
                <c:pt idx="11295">
                  <c:v>11297</c:v>
                </c:pt>
                <c:pt idx="11296">
                  <c:v>11298</c:v>
                </c:pt>
                <c:pt idx="11297">
                  <c:v>11299</c:v>
                </c:pt>
                <c:pt idx="11298">
                  <c:v>11300</c:v>
                </c:pt>
                <c:pt idx="11299">
                  <c:v>11301</c:v>
                </c:pt>
                <c:pt idx="11300">
                  <c:v>11302</c:v>
                </c:pt>
                <c:pt idx="11301">
                  <c:v>11303</c:v>
                </c:pt>
                <c:pt idx="11302">
                  <c:v>11304</c:v>
                </c:pt>
                <c:pt idx="11303">
                  <c:v>11305</c:v>
                </c:pt>
                <c:pt idx="11304">
                  <c:v>11306</c:v>
                </c:pt>
                <c:pt idx="11305">
                  <c:v>11307</c:v>
                </c:pt>
                <c:pt idx="11306">
                  <c:v>11308</c:v>
                </c:pt>
                <c:pt idx="11307">
                  <c:v>11309</c:v>
                </c:pt>
                <c:pt idx="11308">
                  <c:v>11310</c:v>
                </c:pt>
                <c:pt idx="11309">
                  <c:v>11311</c:v>
                </c:pt>
                <c:pt idx="11310">
                  <c:v>11312</c:v>
                </c:pt>
                <c:pt idx="11311">
                  <c:v>11313</c:v>
                </c:pt>
                <c:pt idx="11312">
                  <c:v>11314</c:v>
                </c:pt>
                <c:pt idx="11313">
                  <c:v>11315</c:v>
                </c:pt>
                <c:pt idx="11314">
                  <c:v>11316</c:v>
                </c:pt>
                <c:pt idx="11315">
                  <c:v>11317</c:v>
                </c:pt>
                <c:pt idx="11316">
                  <c:v>11318</c:v>
                </c:pt>
                <c:pt idx="11317">
                  <c:v>11319</c:v>
                </c:pt>
                <c:pt idx="11318">
                  <c:v>11320</c:v>
                </c:pt>
                <c:pt idx="11319">
                  <c:v>11321</c:v>
                </c:pt>
                <c:pt idx="11320">
                  <c:v>11322</c:v>
                </c:pt>
                <c:pt idx="11321">
                  <c:v>11323</c:v>
                </c:pt>
                <c:pt idx="11322">
                  <c:v>11324</c:v>
                </c:pt>
                <c:pt idx="11323">
                  <c:v>11325</c:v>
                </c:pt>
                <c:pt idx="11324">
                  <c:v>11326</c:v>
                </c:pt>
                <c:pt idx="11325">
                  <c:v>11327</c:v>
                </c:pt>
                <c:pt idx="11326">
                  <c:v>11328</c:v>
                </c:pt>
                <c:pt idx="11327">
                  <c:v>11329</c:v>
                </c:pt>
                <c:pt idx="11328">
                  <c:v>11330</c:v>
                </c:pt>
                <c:pt idx="11329">
                  <c:v>11331</c:v>
                </c:pt>
                <c:pt idx="11330">
                  <c:v>11332</c:v>
                </c:pt>
                <c:pt idx="11331">
                  <c:v>11333</c:v>
                </c:pt>
                <c:pt idx="11332">
                  <c:v>11334</c:v>
                </c:pt>
                <c:pt idx="11333">
                  <c:v>11335</c:v>
                </c:pt>
                <c:pt idx="11334">
                  <c:v>11336</c:v>
                </c:pt>
                <c:pt idx="11335">
                  <c:v>11337</c:v>
                </c:pt>
                <c:pt idx="11336">
                  <c:v>11338</c:v>
                </c:pt>
                <c:pt idx="11337">
                  <c:v>11339</c:v>
                </c:pt>
                <c:pt idx="11338">
                  <c:v>11340</c:v>
                </c:pt>
                <c:pt idx="11339">
                  <c:v>11341</c:v>
                </c:pt>
                <c:pt idx="11340">
                  <c:v>11342</c:v>
                </c:pt>
                <c:pt idx="11341">
                  <c:v>11343</c:v>
                </c:pt>
                <c:pt idx="11342">
                  <c:v>11344</c:v>
                </c:pt>
                <c:pt idx="11343">
                  <c:v>11345</c:v>
                </c:pt>
                <c:pt idx="11344">
                  <c:v>11346</c:v>
                </c:pt>
                <c:pt idx="11345">
                  <c:v>11347</c:v>
                </c:pt>
                <c:pt idx="11346">
                  <c:v>11348</c:v>
                </c:pt>
                <c:pt idx="11347">
                  <c:v>11349</c:v>
                </c:pt>
                <c:pt idx="11348">
                  <c:v>11350</c:v>
                </c:pt>
                <c:pt idx="11349">
                  <c:v>11351</c:v>
                </c:pt>
                <c:pt idx="11350">
                  <c:v>11352</c:v>
                </c:pt>
                <c:pt idx="11351">
                  <c:v>11353</c:v>
                </c:pt>
                <c:pt idx="11352">
                  <c:v>11354</c:v>
                </c:pt>
                <c:pt idx="11353">
                  <c:v>11355</c:v>
                </c:pt>
                <c:pt idx="11354">
                  <c:v>11356</c:v>
                </c:pt>
                <c:pt idx="11355">
                  <c:v>11357</c:v>
                </c:pt>
                <c:pt idx="11356">
                  <c:v>11358</c:v>
                </c:pt>
                <c:pt idx="11357">
                  <c:v>11359</c:v>
                </c:pt>
                <c:pt idx="11358">
                  <c:v>11360</c:v>
                </c:pt>
                <c:pt idx="11359">
                  <c:v>11361</c:v>
                </c:pt>
                <c:pt idx="11360">
                  <c:v>11362</c:v>
                </c:pt>
                <c:pt idx="11361">
                  <c:v>11363</c:v>
                </c:pt>
                <c:pt idx="11362">
                  <c:v>11364</c:v>
                </c:pt>
                <c:pt idx="11363">
                  <c:v>11365</c:v>
                </c:pt>
                <c:pt idx="11364">
                  <c:v>11366</c:v>
                </c:pt>
                <c:pt idx="11365">
                  <c:v>11367</c:v>
                </c:pt>
                <c:pt idx="11366">
                  <c:v>11368</c:v>
                </c:pt>
                <c:pt idx="11367">
                  <c:v>11369</c:v>
                </c:pt>
                <c:pt idx="11368">
                  <c:v>11370</c:v>
                </c:pt>
                <c:pt idx="11369">
                  <c:v>11371</c:v>
                </c:pt>
                <c:pt idx="11370">
                  <c:v>11372</c:v>
                </c:pt>
                <c:pt idx="11371">
                  <c:v>11373</c:v>
                </c:pt>
                <c:pt idx="11372">
                  <c:v>11374</c:v>
                </c:pt>
                <c:pt idx="11373">
                  <c:v>11375</c:v>
                </c:pt>
                <c:pt idx="11374">
                  <c:v>11376</c:v>
                </c:pt>
                <c:pt idx="11375">
                  <c:v>11377</c:v>
                </c:pt>
                <c:pt idx="11376">
                  <c:v>11378</c:v>
                </c:pt>
                <c:pt idx="11377">
                  <c:v>11379</c:v>
                </c:pt>
                <c:pt idx="11378">
                  <c:v>11380</c:v>
                </c:pt>
                <c:pt idx="11379">
                  <c:v>11381</c:v>
                </c:pt>
                <c:pt idx="11380">
                  <c:v>11382</c:v>
                </c:pt>
                <c:pt idx="11381">
                  <c:v>11383</c:v>
                </c:pt>
                <c:pt idx="11382">
                  <c:v>11384</c:v>
                </c:pt>
                <c:pt idx="11383">
                  <c:v>11385</c:v>
                </c:pt>
                <c:pt idx="11384">
                  <c:v>11386</c:v>
                </c:pt>
                <c:pt idx="11385">
                  <c:v>11387</c:v>
                </c:pt>
                <c:pt idx="11386">
                  <c:v>11388</c:v>
                </c:pt>
                <c:pt idx="11387">
                  <c:v>11389</c:v>
                </c:pt>
                <c:pt idx="11388">
                  <c:v>11390</c:v>
                </c:pt>
                <c:pt idx="11389">
                  <c:v>11391</c:v>
                </c:pt>
                <c:pt idx="11390">
                  <c:v>11392</c:v>
                </c:pt>
                <c:pt idx="11391">
                  <c:v>11393</c:v>
                </c:pt>
                <c:pt idx="11392">
                  <c:v>11394</c:v>
                </c:pt>
                <c:pt idx="11393">
                  <c:v>11395</c:v>
                </c:pt>
                <c:pt idx="11394">
                  <c:v>11396</c:v>
                </c:pt>
                <c:pt idx="11395">
                  <c:v>11397</c:v>
                </c:pt>
                <c:pt idx="11396">
                  <c:v>11398</c:v>
                </c:pt>
                <c:pt idx="11397">
                  <c:v>11399</c:v>
                </c:pt>
                <c:pt idx="11398">
                  <c:v>11400</c:v>
                </c:pt>
                <c:pt idx="11399">
                  <c:v>11401</c:v>
                </c:pt>
                <c:pt idx="11400">
                  <c:v>11402</c:v>
                </c:pt>
                <c:pt idx="11401">
                  <c:v>11403</c:v>
                </c:pt>
                <c:pt idx="11402">
                  <c:v>11404</c:v>
                </c:pt>
                <c:pt idx="11403">
                  <c:v>11405</c:v>
                </c:pt>
                <c:pt idx="11404">
                  <c:v>11406</c:v>
                </c:pt>
                <c:pt idx="11405">
                  <c:v>11407</c:v>
                </c:pt>
                <c:pt idx="11406">
                  <c:v>11408</c:v>
                </c:pt>
                <c:pt idx="11407">
                  <c:v>11409</c:v>
                </c:pt>
                <c:pt idx="11408">
                  <c:v>11410</c:v>
                </c:pt>
                <c:pt idx="11409">
                  <c:v>11411</c:v>
                </c:pt>
                <c:pt idx="11410">
                  <c:v>11412</c:v>
                </c:pt>
                <c:pt idx="11411">
                  <c:v>11413</c:v>
                </c:pt>
                <c:pt idx="11412">
                  <c:v>11414</c:v>
                </c:pt>
                <c:pt idx="11413">
                  <c:v>11415</c:v>
                </c:pt>
                <c:pt idx="11414">
                  <c:v>11416</c:v>
                </c:pt>
                <c:pt idx="11415">
                  <c:v>11417</c:v>
                </c:pt>
                <c:pt idx="11416">
                  <c:v>11418</c:v>
                </c:pt>
                <c:pt idx="11417">
                  <c:v>11419</c:v>
                </c:pt>
                <c:pt idx="11418">
                  <c:v>11420</c:v>
                </c:pt>
                <c:pt idx="11419">
                  <c:v>11421</c:v>
                </c:pt>
                <c:pt idx="11420">
                  <c:v>11422</c:v>
                </c:pt>
                <c:pt idx="11421">
                  <c:v>11423</c:v>
                </c:pt>
                <c:pt idx="11422">
                  <c:v>11424</c:v>
                </c:pt>
                <c:pt idx="11423">
                  <c:v>11425</c:v>
                </c:pt>
                <c:pt idx="11424">
                  <c:v>11426</c:v>
                </c:pt>
                <c:pt idx="11425">
                  <c:v>11427</c:v>
                </c:pt>
                <c:pt idx="11426">
                  <c:v>11428</c:v>
                </c:pt>
                <c:pt idx="11427">
                  <c:v>11429</c:v>
                </c:pt>
                <c:pt idx="11428">
                  <c:v>11430</c:v>
                </c:pt>
                <c:pt idx="11429">
                  <c:v>11431</c:v>
                </c:pt>
                <c:pt idx="11430">
                  <c:v>11432</c:v>
                </c:pt>
                <c:pt idx="11431">
                  <c:v>11433</c:v>
                </c:pt>
                <c:pt idx="11432">
                  <c:v>11434</c:v>
                </c:pt>
                <c:pt idx="11433">
                  <c:v>11435</c:v>
                </c:pt>
                <c:pt idx="11434">
                  <c:v>11436</c:v>
                </c:pt>
                <c:pt idx="11435">
                  <c:v>11437</c:v>
                </c:pt>
                <c:pt idx="11436">
                  <c:v>11438</c:v>
                </c:pt>
                <c:pt idx="11437">
                  <c:v>11439</c:v>
                </c:pt>
                <c:pt idx="11438">
                  <c:v>11440</c:v>
                </c:pt>
                <c:pt idx="11439">
                  <c:v>11441</c:v>
                </c:pt>
                <c:pt idx="11440">
                  <c:v>11442</c:v>
                </c:pt>
                <c:pt idx="11441">
                  <c:v>11443</c:v>
                </c:pt>
                <c:pt idx="11442">
                  <c:v>11444</c:v>
                </c:pt>
                <c:pt idx="11443">
                  <c:v>11445</c:v>
                </c:pt>
                <c:pt idx="11444">
                  <c:v>11446</c:v>
                </c:pt>
                <c:pt idx="11445">
                  <c:v>11447</c:v>
                </c:pt>
                <c:pt idx="11446">
                  <c:v>11448</c:v>
                </c:pt>
                <c:pt idx="11447">
                  <c:v>11449</c:v>
                </c:pt>
                <c:pt idx="11448">
                  <c:v>11450</c:v>
                </c:pt>
                <c:pt idx="11449">
                  <c:v>11451</c:v>
                </c:pt>
                <c:pt idx="11450">
                  <c:v>11452</c:v>
                </c:pt>
                <c:pt idx="11451">
                  <c:v>11453</c:v>
                </c:pt>
                <c:pt idx="11452">
                  <c:v>11454</c:v>
                </c:pt>
                <c:pt idx="11453">
                  <c:v>11455</c:v>
                </c:pt>
                <c:pt idx="11454">
                  <c:v>11456</c:v>
                </c:pt>
                <c:pt idx="11455">
                  <c:v>11457</c:v>
                </c:pt>
                <c:pt idx="11456">
                  <c:v>11458</c:v>
                </c:pt>
                <c:pt idx="11457">
                  <c:v>11459</c:v>
                </c:pt>
                <c:pt idx="11458">
                  <c:v>11460</c:v>
                </c:pt>
                <c:pt idx="11459">
                  <c:v>11461</c:v>
                </c:pt>
                <c:pt idx="11460">
                  <c:v>11462</c:v>
                </c:pt>
                <c:pt idx="11461">
                  <c:v>11463</c:v>
                </c:pt>
                <c:pt idx="11462">
                  <c:v>11464</c:v>
                </c:pt>
                <c:pt idx="11463">
                  <c:v>11465</c:v>
                </c:pt>
                <c:pt idx="11464">
                  <c:v>11466</c:v>
                </c:pt>
                <c:pt idx="11465">
                  <c:v>11467</c:v>
                </c:pt>
                <c:pt idx="11466">
                  <c:v>11468</c:v>
                </c:pt>
                <c:pt idx="11467">
                  <c:v>11469</c:v>
                </c:pt>
                <c:pt idx="11468">
                  <c:v>11470</c:v>
                </c:pt>
                <c:pt idx="11469">
                  <c:v>11471</c:v>
                </c:pt>
                <c:pt idx="11470">
                  <c:v>11472</c:v>
                </c:pt>
                <c:pt idx="11471">
                  <c:v>11473</c:v>
                </c:pt>
                <c:pt idx="11472">
                  <c:v>11474</c:v>
                </c:pt>
                <c:pt idx="11473">
                  <c:v>11475</c:v>
                </c:pt>
                <c:pt idx="11474">
                  <c:v>11476</c:v>
                </c:pt>
                <c:pt idx="11475">
                  <c:v>11477</c:v>
                </c:pt>
                <c:pt idx="11476">
                  <c:v>11478</c:v>
                </c:pt>
                <c:pt idx="11477">
                  <c:v>11479</c:v>
                </c:pt>
                <c:pt idx="11478">
                  <c:v>11480</c:v>
                </c:pt>
                <c:pt idx="11479">
                  <c:v>11481</c:v>
                </c:pt>
                <c:pt idx="11480">
                  <c:v>11482</c:v>
                </c:pt>
                <c:pt idx="11481">
                  <c:v>11483</c:v>
                </c:pt>
                <c:pt idx="11482">
                  <c:v>11484</c:v>
                </c:pt>
                <c:pt idx="11483">
                  <c:v>11485</c:v>
                </c:pt>
                <c:pt idx="11484">
                  <c:v>11486</c:v>
                </c:pt>
                <c:pt idx="11485">
                  <c:v>11487</c:v>
                </c:pt>
                <c:pt idx="11486">
                  <c:v>11488</c:v>
                </c:pt>
                <c:pt idx="11487">
                  <c:v>11489</c:v>
                </c:pt>
                <c:pt idx="11488">
                  <c:v>11490</c:v>
                </c:pt>
                <c:pt idx="11489">
                  <c:v>11491</c:v>
                </c:pt>
                <c:pt idx="11490">
                  <c:v>11492</c:v>
                </c:pt>
                <c:pt idx="11491">
                  <c:v>11493</c:v>
                </c:pt>
                <c:pt idx="11492">
                  <c:v>11494</c:v>
                </c:pt>
                <c:pt idx="11493">
                  <c:v>11495</c:v>
                </c:pt>
                <c:pt idx="11494">
                  <c:v>11496</c:v>
                </c:pt>
                <c:pt idx="11495">
                  <c:v>11497</c:v>
                </c:pt>
                <c:pt idx="11496">
                  <c:v>11498</c:v>
                </c:pt>
                <c:pt idx="11497">
                  <c:v>11499</c:v>
                </c:pt>
                <c:pt idx="11498">
                  <c:v>11500</c:v>
                </c:pt>
                <c:pt idx="11499">
                  <c:v>11501</c:v>
                </c:pt>
                <c:pt idx="11500">
                  <c:v>11502</c:v>
                </c:pt>
                <c:pt idx="11501">
                  <c:v>11503</c:v>
                </c:pt>
                <c:pt idx="11502">
                  <c:v>11504</c:v>
                </c:pt>
                <c:pt idx="11503">
                  <c:v>11505</c:v>
                </c:pt>
                <c:pt idx="11504">
                  <c:v>11506</c:v>
                </c:pt>
                <c:pt idx="11505">
                  <c:v>11507</c:v>
                </c:pt>
                <c:pt idx="11506">
                  <c:v>11508</c:v>
                </c:pt>
                <c:pt idx="11507">
                  <c:v>11509</c:v>
                </c:pt>
                <c:pt idx="11508">
                  <c:v>11510</c:v>
                </c:pt>
                <c:pt idx="11509">
                  <c:v>11511</c:v>
                </c:pt>
                <c:pt idx="11510">
                  <c:v>11512</c:v>
                </c:pt>
                <c:pt idx="11511">
                  <c:v>11513</c:v>
                </c:pt>
                <c:pt idx="11512">
                  <c:v>11514</c:v>
                </c:pt>
                <c:pt idx="11513">
                  <c:v>11515</c:v>
                </c:pt>
                <c:pt idx="11514">
                  <c:v>11516</c:v>
                </c:pt>
                <c:pt idx="11515">
                  <c:v>11517</c:v>
                </c:pt>
                <c:pt idx="11516">
                  <c:v>11518</c:v>
                </c:pt>
                <c:pt idx="11517">
                  <c:v>11519</c:v>
                </c:pt>
                <c:pt idx="11518">
                  <c:v>11520</c:v>
                </c:pt>
                <c:pt idx="11519">
                  <c:v>11521</c:v>
                </c:pt>
                <c:pt idx="11520">
                  <c:v>11522</c:v>
                </c:pt>
                <c:pt idx="11521">
                  <c:v>11523</c:v>
                </c:pt>
                <c:pt idx="11522">
                  <c:v>11524</c:v>
                </c:pt>
                <c:pt idx="11523">
                  <c:v>11525</c:v>
                </c:pt>
                <c:pt idx="11524">
                  <c:v>11526</c:v>
                </c:pt>
                <c:pt idx="11525">
                  <c:v>11527</c:v>
                </c:pt>
                <c:pt idx="11526">
                  <c:v>11528</c:v>
                </c:pt>
                <c:pt idx="11527">
                  <c:v>11529</c:v>
                </c:pt>
                <c:pt idx="11528">
                  <c:v>11530</c:v>
                </c:pt>
                <c:pt idx="11529">
                  <c:v>11531</c:v>
                </c:pt>
                <c:pt idx="11530">
                  <c:v>11532</c:v>
                </c:pt>
                <c:pt idx="11531">
                  <c:v>11533</c:v>
                </c:pt>
                <c:pt idx="11532">
                  <c:v>11534</c:v>
                </c:pt>
                <c:pt idx="11533">
                  <c:v>11535</c:v>
                </c:pt>
                <c:pt idx="11534">
                  <c:v>11536</c:v>
                </c:pt>
                <c:pt idx="11535">
                  <c:v>11537</c:v>
                </c:pt>
                <c:pt idx="11536">
                  <c:v>11538</c:v>
                </c:pt>
                <c:pt idx="11537">
                  <c:v>11539</c:v>
                </c:pt>
                <c:pt idx="11538">
                  <c:v>11540</c:v>
                </c:pt>
                <c:pt idx="11539">
                  <c:v>11541</c:v>
                </c:pt>
                <c:pt idx="11540">
                  <c:v>11542</c:v>
                </c:pt>
                <c:pt idx="11541">
                  <c:v>11543</c:v>
                </c:pt>
                <c:pt idx="11542">
                  <c:v>11544</c:v>
                </c:pt>
                <c:pt idx="11543">
                  <c:v>11545</c:v>
                </c:pt>
                <c:pt idx="11544">
                  <c:v>11546</c:v>
                </c:pt>
                <c:pt idx="11545">
                  <c:v>11547</c:v>
                </c:pt>
                <c:pt idx="11546">
                  <c:v>11548</c:v>
                </c:pt>
                <c:pt idx="11547">
                  <c:v>11549</c:v>
                </c:pt>
                <c:pt idx="11548">
                  <c:v>11550</c:v>
                </c:pt>
                <c:pt idx="11549">
                  <c:v>11551</c:v>
                </c:pt>
                <c:pt idx="11550">
                  <c:v>11552</c:v>
                </c:pt>
                <c:pt idx="11551">
                  <c:v>11553</c:v>
                </c:pt>
                <c:pt idx="11552">
                  <c:v>11554</c:v>
                </c:pt>
                <c:pt idx="11553">
                  <c:v>11555</c:v>
                </c:pt>
                <c:pt idx="11554">
                  <c:v>11556</c:v>
                </c:pt>
                <c:pt idx="11555">
                  <c:v>11557</c:v>
                </c:pt>
                <c:pt idx="11556">
                  <c:v>11558</c:v>
                </c:pt>
                <c:pt idx="11557">
                  <c:v>11559</c:v>
                </c:pt>
                <c:pt idx="11558">
                  <c:v>11560</c:v>
                </c:pt>
                <c:pt idx="11559">
                  <c:v>11561</c:v>
                </c:pt>
                <c:pt idx="11560">
                  <c:v>11562</c:v>
                </c:pt>
                <c:pt idx="11561">
                  <c:v>11563</c:v>
                </c:pt>
                <c:pt idx="11562">
                  <c:v>11564</c:v>
                </c:pt>
                <c:pt idx="11563">
                  <c:v>11565</c:v>
                </c:pt>
                <c:pt idx="11564">
                  <c:v>11566</c:v>
                </c:pt>
                <c:pt idx="11565">
                  <c:v>11567</c:v>
                </c:pt>
                <c:pt idx="11566">
                  <c:v>11568</c:v>
                </c:pt>
                <c:pt idx="11567">
                  <c:v>11569</c:v>
                </c:pt>
                <c:pt idx="11568">
                  <c:v>11570</c:v>
                </c:pt>
                <c:pt idx="11569">
                  <c:v>11571</c:v>
                </c:pt>
                <c:pt idx="11570">
                  <c:v>11572</c:v>
                </c:pt>
                <c:pt idx="11571">
                  <c:v>11573</c:v>
                </c:pt>
                <c:pt idx="11572">
                  <c:v>11574</c:v>
                </c:pt>
                <c:pt idx="11573">
                  <c:v>11575</c:v>
                </c:pt>
                <c:pt idx="11574">
                  <c:v>11576</c:v>
                </c:pt>
                <c:pt idx="11575">
                  <c:v>11577</c:v>
                </c:pt>
                <c:pt idx="11576">
                  <c:v>11578</c:v>
                </c:pt>
                <c:pt idx="11577">
                  <c:v>11579</c:v>
                </c:pt>
                <c:pt idx="11578">
                  <c:v>11580</c:v>
                </c:pt>
                <c:pt idx="11579">
                  <c:v>11581</c:v>
                </c:pt>
                <c:pt idx="11580">
                  <c:v>11582</c:v>
                </c:pt>
                <c:pt idx="11581">
                  <c:v>11583</c:v>
                </c:pt>
                <c:pt idx="11582">
                  <c:v>11584</c:v>
                </c:pt>
                <c:pt idx="11583">
                  <c:v>11585</c:v>
                </c:pt>
                <c:pt idx="11584">
                  <c:v>11586</c:v>
                </c:pt>
                <c:pt idx="11585">
                  <c:v>11587</c:v>
                </c:pt>
                <c:pt idx="11586">
                  <c:v>11588</c:v>
                </c:pt>
                <c:pt idx="11587">
                  <c:v>11589</c:v>
                </c:pt>
                <c:pt idx="11588">
                  <c:v>11590</c:v>
                </c:pt>
                <c:pt idx="11589">
                  <c:v>11591</c:v>
                </c:pt>
                <c:pt idx="11590">
                  <c:v>11592</c:v>
                </c:pt>
                <c:pt idx="11591">
                  <c:v>11593</c:v>
                </c:pt>
                <c:pt idx="11592">
                  <c:v>11594</c:v>
                </c:pt>
                <c:pt idx="11593">
                  <c:v>11595</c:v>
                </c:pt>
                <c:pt idx="11594">
                  <c:v>11596</c:v>
                </c:pt>
                <c:pt idx="11595">
                  <c:v>11597</c:v>
                </c:pt>
                <c:pt idx="11596">
                  <c:v>11598</c:v>
                </c:pt>
                <c:pt idx="11597">
                  <c:v>11599</c:v>
                </c:pt>
                <c:pt idx="11598">
                  <c:v>11600</c:v>
                </c:pt>
                <c:pt idx="11599">
                  <c:v>11601</c:v>
                </c:pt>
                <c:pt idx="11600">
                  <c:v>11602</c:v>
                </c:pt>
                <c:pt idx="11601">
                  <c:v>11603</c:v>
                </c:pt>
                <c:pt idx="11602">
                  <c:v>11604</c:v>
                </c:pt>
                <c:pt idx="11603">
                  <c:v>11605</c:v>
                </c:pt>
                <c:pt idx="11604">
                  <c:v>11606</c:v>
                </c:pt>
                <c:pt idx="11605">
                  <c:v>11607</c:v>
                </c:pt>
                <c:pt idx="11606">
                  <c:v>11608</c:v>
                </c:pt>
                <c:pt idx="11607">
                  <c:v>11609</c:v>
                </c:pt>
                <c:pt idx="11608">
                  <c:v>11610</c:v>
                </c:pt>
                <c:pt idx="11609">
                  <c:v>11611</c:v>
                </c:pt>
                <c:pt idx="11610">
                  <c:v>11612</c:v>
                </c:pt>
                <c:pt idx="11611">
                  <c:v>11613</c:v>
                </c:pt>
                <c:pt idx="11612">
                  <c:v>11614</c:v>
                </c:pt>
                <c:pt idx="11613">
                  <c:v>11615</c:v>
                </c:pt>
                <c:pt idx="11614">
                  <c:v>11616</c:v>
                </c:pt>
                <c:pt idx="11615">
                  <c:v>11617</c:v>
                </c:pt>
                <c:pt idx="11616">
                  <c:v>11618</c:v>
                </c:pt>
                <c:pt idx="11617">
                  <c:v>11619</c:v>
                </c:pt>
                <c:pt idx="11618">
                  <c:v>11620</c:v>
                </c:pt>
                <c:pt idx="11619">
                  <c:v>11621</c:v>
                </c:pt>
                <c:pt idx="11620">
                  <c:v>11622</c:v>
                </c:pt>
                <c:pt idx="11621">
                  <c:v>11623</c:v>
                </c:pt>
                <c:pt idx="11622">
                  <c:v>11624</c:v>
                </c:pt>
                <c:pt idx="11623">
                  <c:v>11625</c:v>
                </c:pt>
                <c:pt idx="11624">
                  <c:v>11626</c:v>
                </c:pt>
                <c:pt idx="11625">
                  <c:v>11627</c:v>
                </c:pt>
                <c:pt idx="11626">
                  <c:v>11628</c:v>
                </c:pt>
                <c:pt idx="11627">
                  <c:v>11629</c:v>
                </c:pt>
                <c:pt idx="11628">
                  <c:v>11630</c:v>
                </c:pt>
                <c:pt idx="11629">
                  <c:v>11631</c:v>
                </c:pt>
                <c:pt idx="11630">
                  <c:v>11632</c:v>
                </c:pt>
                <c:pt idx="11631">
                  <c:v>11633</c:v>
                </c:pt>
                <c:pt idx="11632">
                  <c:v>11634</c:v>
                </c:pt>
                <c:pt idx="11633">
                  <c:v>11635</c:v>
                </c:pt>
                <c:pt idx="11634">
                  <c:v>11636</c:v>
                </c:pt>
                <c:pt idx="11635">
                  <c:v>11637</c:v>
                </c:pt>
                <c:pt idx="11636">
                  <c:v>11638</c:v>
                </c:pt>
                <c:pt idx="11637">
                  <c:v>11639</c:v>
                </c:pt>
                <c:pt idx="11638">
                  <c:v>11640</c:v>
                </c:pt>
                <c:pt idx="11639">
                  <c:v>11641</c:v>
                </c:pt>
                <c:pt idx="11640">
                  <c:v>11642</c:v>
                </c:pt>
                <c:pt idx="11641">
                  <c:v>11643</c:v>
                </c:pt>
                <c:pt idx="11642">
                  <c:v>11644</c:v>
                </c:pt>
                <c:pt idx="11643">
                  <c:v>11645</c:v>
                </c:pt>
                <c:pt idx="11644">
                  <c:v>11646</c:v>
                </c:pt>
                <c:pt idx="11645">
                  <c:v>11647</c:v>
                </c:pt>
                <c:pt idx="11646">
                  <c:v>11648</c:v>
                </c:pt>
                <c:pt idx="11647">
                  <c:v>11649</c:v>
                </c:pt>
                <c:pt idx="11648">
                  <c:v>11650</c:v>
                </c:pt>
                <c:pt idx="11649">
                  <c:v>11651</c:v>
                </c:pt>
                <c:pt idx="11650">
                  <c:v>11652</c:v>
                </c:pt>
                <c:pt idx="11651">
                  <c:v>11653</c:v>
                </c:pt>
                <c:pt idx="11652">
                  <c:v>11654</c:v>
                </c:pt>
                <c:pt idx="11653">
                  <c:v>11655</c:v>
                </c:pt>
                <c:pt idx="11654">
                  <c:v>11656</c:v>
                </c:pt>
                <c:pt idx="11655">
                  <c:v>11657</c:v>
                </c:pt>
                <c:pt idx="11656">
                  <c:v>11658</c:v>
                </c:pt>
                <c:pt idx="11657">
                  <c:v>11659</c:v>
                </c:pt>
                <c:pt idx="11658">
                  <c:v>11660</c:v>
                </c:pt>
                <c:pt idx="11659">
                  <c:v>11661</c:v>
                </c:pt>
                <c:pt idx="11660">
                  <c:v>11662</c:v>
                </c:pt>
                <c:pt idx="11661">
                  <c:v>11663</c:v>
                </c:pt>
                <c:pt idx="11662">
                  <c:v>11664</c:v>
                </c:pt>
                <c:pt idx="11663">
                  <c:v>11665</c:v>
                </c:pt>
                <c:pt idx="11664">
                  <c:v>11666</c:v>
                </c:pt>
                <c:pt idx="11665">
                  <c:v>11667</c:v>
                </c:pt>
                <c:pt idx="11666">
                  <c:v>11668</c:v>
                </c:pt>
                <c:pt idx="11667">
                  <c:v>11669</c:v>
                </c:pt>
                <c:pt idx="11668">
                  <c:v>11670</c:v>
                </c:pt>
                <c:pt idx="11669">
                  <c:v>11671</c:v>
                </c:pt>
                <c:pt idx="11670">
                  <c:v>11672</c:v>
                </c:pt>
                <c:pt idx="11671">
                  <c:v>11673</c:v>
                </c:pt>
                <c:pt idx="11672">
                  <c:v>11674</c:v>
                </c:pt>
                <c:pt idx="11673">
                  <c:v>11675</c:v>
                </c:pt>
                <c:pt idx="11674">
                  <c:v>11676</c:v>
                </c:pt>
                <c:pt idx="11675">
                  <c:v>11677</c:v>
                </c:pt>
                <c:pt idx="11676">
                  <c:v>11678</c:v>
                </c:pt>
                <c:pt idx="11677">
                  <c:v>11679</c:v>
                </c:pt>
                <c:pt idx="11678">
                  <c:v>11680</c:v>
                </c:pt>
                <c:pt idx="11679">
                  <c:v>11681</c:v>
                </c:pt>
                <c:pt idx="11680">
                  <c:v>11682</c:v>
                </c:pt>
                <c:pt idx="11681">
                  <c:v>11683</c:v>
                </c:pt>
                <c:pt idx="11682">
                  <c:v>11684</c:v>
                </c:pt>
                <c:pt idx="11683">
                  <c:v>11685</c:v>
                </c:pt>
                <c:pt idx="11684">
                  <c:v>11686</c:v>
                </c:pt>
                <c:pt idx="11685">
                  <c:v>11687</c:v>
                </c:pt>
                <c:pt idx="11686">
                  <c:v>11688</c:v>
                </c:pt>
                <c:pt idx="11687">
                  <c:v>11689</c:v>
                </c:pt>
                <c:pt idx="11688">
                  <c:v>11690</c:v>
                </c:pt>
                <c:pt idx="11689">
                  <c:v>11691</c:v>
                </c:pt>
                <c:pt idx="11690">
                  <c:v>11692</c:v>
                </c:pt>
                <c:pt idx="11691">
                  <c:v>11693</c:v>
                </c:pt>
                <c:pt idx="11692">
                  <c:v>11694</c:v>
                </c:pt>
                <c:pt idx="11693">
                  <c:v>11695</c:v>
                </c:pt>
                <c:pt idx="11694">
                  <c:v>11696</c:v>
                </c:pt>
                <c:pt idx="11695">
                  <c:v>11697</c:v>
                </c:pt>
                <c:pt idx="11696">
                  <c:v>11698</c:v>
                </c:pt>
                <c:pt idx="11697">
                  <c:v>11699</c:v>
                </c:pt>
                <c:pt idx="11698">
                  <c:v>11700</c:v>
                </c:pt>
                <c:pt idx="11699">
                  <c:v>11701</c:v>
                </c:pt>
                <c:pt idx="11700">
                  <c:v>11702</c:v>
                </c:pt>
                <c:pt idx="11701">
                  <c:v>11703</c:v>
                </c:pt>
                <c:pt idx="11702">
                  <c:v>11704</c:v>
                </c:pt>
                <c:pt idx="11703">
                  <c:v>11705</c:v>
                </c:pt>
                <c:pt idx="11704">
                  <c:v>11706</c:v>
                </c:pt>
                <c:pt idx="11705">
                  <c:v>11707</c:v>
                </c:pt>
                <c:pt idx="11706">
                  <c:v>11708</c:v>
                </c:pt>
                <c:pt idx="11707">
                  <c:v>11709</c:v>
                </c:pt>
                <c:pt idx="11708">
                  <c:v>11710</c:v>
                </c:pt>
                <c:pt idx="11709">
                  <c:v>11711</c:v>
                </c:pt>
                <c:pt idx="11710">
                  <c:v>11712</c:v>
                </c:pt>
                <c:pt idx="11711">
                  <c:v>11713</c:v>
                </c:pt>
                <c:pt idx="11712">
                  <c:v>11714</c:v>
                </c:pt>
                <c:pt idx="11713">
                  <c:v>11715</c:v>
                </c:pt>
                <c:pt idx="11714">
                  <c:v>11716</c:v>
                </c:pt>
                <c:pt idx="11715">
                  <c:v>11717</c:v>
                </c:pt>
                <c:pt idx="11716">
                  <c:v>11718</c:v>
                </c:pt>
                <c:pt idx="11717">
                  <c:v>11719</c:v>
                </c:pt>
                <c:pt idx="11718">
                  <c:v>11720</c:v>
                </c:pt>
                <c:pt idx="11719">
                  <c:v>11721</c:v>
                </c:pt>
                <c:pt idx="11720">
                  <c:v>11722</c:v>
                </c:pt>
                <c:pt idx="11721">
                  <c:v>11723</c:v>
                </c:pt>
                <c:pt idx="11722">
                  <c:v>11724</c:v>
                </c:pt>
                <c:pt idx="11723">
                  <c:v>11725</c:v>
                </c:pt>
                <c:pt idx="11724">
                  <c:v>11726</c:v>
                </c:pt>
                <c:pt idx="11725">
                  <c:v>11727</c:v>
                </c:pt>
                <c:pt idx="11726">
                  <c:v>11728</c:v>
                </c:pt>
                <c:pt idx="11727">
                  <c:v>11729</c:v>
                </c:pt>
                <c:pt idx="11728">
                  <c:v>11730</c:v>
                </c:pt>
                <c:pt idx="11729">
                  <c:v>11731</c:v>
                </c:pt>
                <c:pt idx="11730">
                  <c:v>11732</c:v>
                </c:pt>
                <c:pt idx="11731">
                  <c:v>11733</c:v>
                </c:pt>
                <c:pt idx="11732">
                  <c:v>11734</c:v>
                </c:pt>
                <c:pt idx="11733">
                  <c:v>11735</c:v>
                </c:pt>
                <c:pt idx="11734">
                  <c:v>11736</c:v>
                </c:pt>
                <c:pt idx="11735">
                  <c:v>11737</c:v>
                </c:pt>
                <c:pt idx="11736">
                  <c:v>11738</c:v>
                </c:pt>
                <c:pt idx="11737">
                  <c:v>11739</c:v>
                </c:pt>
                <c:pt idx="11738">
                  <c:v>11740</c:v>
                </c:pt>
                <c:pt idx="11739">
                  <c:v>11741</c:v>
                </c:pt>
                <c:pt idx="11740">
                  <c:v>11742</c:v>
                </c:pt>
                <c:pt idx="11741">
                  <c:v>11743</c:v>
                </c:pt>
                <c:pt idx="11742">
                  <c:v>11744</c:v>
                </c:pt>
                <c:pt idx="11743">
                  <c:v>11745</c:v>
                </c:pt>
                <c:pt idx="11744">
                  <c:v>11746</c:v>
                </c:pt>
                <c:pt idx="11745">
                  <c:v>11747</c:v>
                </c:pt>
                <c:pt idx="11746">
                  <c:v>11748</c:v>
                </c:pt>
                <c:pt idx="11747">
                  <c:v>11749</c:v>
                </c:pt>
                <c:pt idx="11748">
                  <c:v>11750</c:v>
                </c:pt>
                <c:pt idx="11749">
                  <c:v>11751</c:v>
                </c:pt>
                <c:pt idx="11750">
                  <c:v>11752</c:v>
                </c:pt>
                <c:pt idx="11751">
                  <c:v>11753</c:v>
                </c:pt>
                <c:pt idx="11752">
                  <c:v>11754</c:v>
                </c:pt>
                <c:pt idx="11753">
                  <c:v>11755</c:v>
                </c:pt>
                <c:pt idx="11754">
                  <c:v>11756</c:v>
                </c:pt>
                <c:pt idx="11755">
                  <c:v>11757</c:v>
                </c:pt>
                <c:pt idx="11756">
                  <c:v>11758</c:v>
                </c:pt>
                <c:pt idx="11757">
                  <c:v>11759</c:v>
                </c:pt>
                <c:pt idx="11758">
                  <c:v>11760</c:v>
                </c:pt>
                <c:pt idx="11759">
                  <c:v>11761</c:v>
                </c:pt>
                <c:pt idx="11760">
                  <c:v>11762</c:v>
                </c:pt>
                <c:pt idx="11761">
                  <c:v>11763</c:v>
                </c:pt>
                <c:pt idx="11762">
                  <c:v>11764</c:v>
                </c:pt>
                <c:pt idx="11763">
                  <c:v>11765</c:v>
                </c:pt>
                <c:pt idx="11764">
                  <c:v>11766</c:v>
                </c:pt>
                <c:pt idx="11765">
                  <c:v>11767</c:v>
                </c:pt>
                <c:pt idx="11766">
                  <c:v>11768</c:v>
                </c:pt>
                <c:pt idx="11767">
                  <c:v>11769</c:v>
                </c:pt>
                <c:pt idx="11768">
                  <c:v>11770</c:v>
                </c:pt>
                <c:pt idx="11769">
                  <c:v>11771</c:v>
                </c:pt>
                <c:pt idx="11770">
                  <c:v>11772</c:v>
                </c:pt>
                <c:pt idx="11771">
                  <c:v>11773</c:v>
                </c:pt>
                <c:pt idx="11772">
                  <c:v>11774</c:v>
                </c:pt>
                <c:pt idx="11773">
                  <c:v>11775</c:v>
                </c:pt>
                <c:pt idx="11774">
                  <c:v>11776</c:v>
                </c:pt>
                <c:pt idx="11775">
                  <c:v>11777</c:v>
                </c:pt>
                <c:pt idx="11776">
                  <c:v>11778</c:v>
                </c:pt>
                <c:pt idx="11777">
                  <c:v>11779</c:v>
                </c:pt>
                <c:pt idx="11778">
                  <c:v>11780</c:v>
                </c:pt>
                <c:pt idx="11779">
                  <c:v>11781</c:v>
                </c:pt>
                <c:pt idx="11780">
                  <c:v>11782</c:v>
                </c:pt>
                <c:pt idx="11781">
                  <c:v>11783</c:v>
                </c:pt>
                <c:pt idx="11782">
                  <c:v>11784</c:v>
                </c:pt>
                <c:pt idx="11783">
                  <c:v>11785</c:v>
                </c:pt>
                <c:pt idx="11784">
                  <c:v>11786</c:v>
                </c:pt>
                <c:pt idx="11785">
                  <c:v>11787</c:v>
                </c:pt>
                <c:pt idx="11786">
                  <c:v>11788</c:v>
                </c:pt>
                <c:pt idx="11787">
                  <c:v>11789</c:v>
                </c:pt>
                <c:pt idx="11788">
                  <c:v>11790</c:v>
                </c:pt>
                <c:pt idx="11789">
                  <c:v>11791</c:v>
                </c:pt>
                <c:pt idx="11790">
                  <c:v>11792</c:v>
                </c:pt>
                <c:pt idx="11791">
                  <c:v>11793</c:v>
                </c:pt>
                <c:pt idx="11792">
                  <c:v>11794</c:v>
                </c:pt>
                <c:pt idx="11793">
                  <c:v>11795</c:v>
                </c:pt>
                <c:pt idx="11794">
                  <c:v>11796</c:v>
                </c:pt>
                <c:pt idx="11795">
                  <c:v>11797</c:v>
                </c:pt>
                <c:pt idx="11796">
                  <c:v>11798</c:v>
                </c:pt>
                <c:pt idx="11797">
                  <c:v>11799</c:v>
                </c:pt>
                <c:pt idx="11798">
                  <c:v>11800</c:v>
                </c:pt>
                <c:pt idx="11799">
                  <c:v>11801</c:v>
                </c:pt>
                <c:pt idx="11800">
                  <c:v>11802</c:v>
                </c:pt>
                <c:pt idx="11801">
                  <c:v>11803</c:v>
                </c:pt>
                <c:pt idx="11802">
                  <c:v>11804</c:v>
                </c:pt>
                <c:pt idx="11803">
                  <c:v>11805</c:v>
                </c:pt>
                <c:pt idx="11804">
                  <c:v>11806</c:v>
                </c:pt>
                <c:pt idx="11805">
                  <c:v>11807</c:v>
                </c:pt>
                <c:pt idx="11806">
                  <c:v>11808</c:v>
                </c:pt>
                <c:pt idx="11807">
                  <c:v>11809</c:v>
                </c:pt>
                <c:pt idx="11808">
                  <c:v>11810</c:v>
                </c:pt>
                <c:pt idx="11809">
                  <c:v>11811</c:v>
                </c:pt>
                <c:pt idx="11810">
                  <c:v>11812</c:v>
                </c:pt>
                <c:pt idx="11811">
                  <c:v>11813</c:v>
                </c:pt>
                <c:pt idx="11812">
                  <c:v>11814</c:v>
                </c:pt>
                <c:pt idx="11813">
                  <c:v>11815</c:v>
                </c:pt>
                <c:pt idx="11814">
                  <c:v>11816</c:v>
                </c:pt>
                <c:pt idx="11815">
                  <c:v>11817</c:v>
                </c:pt>
                <c:pt idx="11816">
                  <c:v>11818</c:v>
                </c:pt>
                <c:pt idx="11817">
                  <c:v>11819</c:v>
                </c:pt>
                <c:pt idx="11818">
                  <c:v>11820</c:v>
                </c:pt>
                <c:pt idx="11819">
                  <c:v>11821</c:v>
                </c:pt>
                <c:pt idx="11820">
                  <c:v>11822</c:v>
                </c:pt>
                <c:pt idx="11821">
                  <c:v>11823</c:v>
                </c:pt>
                <c:pt idx="11822">
                  <c:v>11824</c:v>
                </c:pt>
                <c:pt idx="11823">
                  <c:v>11825</c:v>
                </c:pt>
                <c:pt idx="11824">
                  <c:v>11826</c:v>
                </c:pt>
                <c:pt idx="11825">
                  <c:v>11827</c:v>
                </c:pt>
                <c:pt idx="11826">
                  <c:v>11828</c:v>
                </c:pt>
                <c:pt idx="11827">
                  <c:v>11829</c:v>
                </c:pt>
                <c:pt idx="11828">
                  <c:v>11830</c:v>
                </c:pt>
                <c:pt idx="11829">
                  <c:v>11831</c:v>
                </c:pt>
                <c:pt idx="11830">
                  <c:v>11832</c:v>
                </c:pt>
                <c:pt idx="11831">
                  <c:v>11833</c:v>
                </c:pt>
                <c:pt idx="11832">
                  <c:v>11834</c:v>
                </c:pt>
                <c:pt idx="11833">
                  <c:v>11835</c:v>
                </c:pt>
                <c:pt idx="11834">
                  <c:v>11836</c:v>
                </c:pt>
                <c:pt idx="11835">
                  <c:v>11837</c:v>
                </c:pt>
                <c:pt idx="11836">
                  <c:v>11838</c:v>
                </c:pt>
                <c:pt idx="11837">
                  <c:v>11839</c:v>
                </c:pt>
                <c:pt idx="11838">
                  <c:v>11840</c:v>
                </c:pt>
                <c:pt idx="11839">
                  <c:v>11841</c:v>
                </c:pt>
                <c:pt idx="11840">
                  <c:v>11842</c:v>
                </c:pt>
                <c:pt idx="11841">
                  <c:v>11843</c:v>
                </c:pt>
                <c:pt idx="11842">
                  <c:v>11844</c:v>
                </c:pt>
                <c:pt idx="11843">
                  <c:v>11845</c:v>
                </c:pt>
                <c:pt idx="11844">
                  <c:v>11846</c:v>
                </c:pt>
                <c:pt idx="11845">
                  <c:v>11847</c:v>
                </c:pt>
                <c:pt idx="11846">
                  <c:v>11848</c:v>
                </c:pt>
                <c:pt idx="11847">
                  <c:v>11849</c:v>
                </c:pt>
                <c:pt idx="11848">
                  <c:v>11850</c:v>
                </c:pt>
                <c:pt idx="11849">
                  <c:v>11851</c:v>
                </c:pt>
                <c:pt idx="11850">
                  <c:v>11852</c:v>
                </c:pt>
                <c:pt idx="11851">
                  <c:v>11853</c:v>
                </c:pt>
                <c:pt idx="11852">
                  <c:v>11854</c:v>
                </c:pt>
                <c:pt idx="11853">
                  <c:v>11855</c:v>
                </c:pt>
                <c:pt idx="11854">
                  <c:v>11856</c:v>
                </c:pt>
                <c:pt idx="11855">
                  <c:v>11857</c:v>
                </c:pt>
                <c:pt idx="11856">
                  <c:v>11858</c:v>
                </c:pt>
                <c:pt idx="11857">
                  <c:v>11859</c:v>
                </c:pt>
                <c:pt idx="11858">
                  <c:v>11860</c:v>
                </c:pt>
                <c:pt idx="11859">
                  <c:v>11861</c:v>
                </c:pt>
                <c:pt idx="11860">
                  <c:v>11862</c:v>
                </c:pt>
                <c:pt idx="11861">
                  <c:v>11863</c:v>
                </c:pt>
                <c:pt idx="11862">
                  <c:v>11864</c:v>
                </c:pt>
                <c:pt idx="11863">
                  <c:v>11865</c:v>
                </c:pt>
                <c:pt idx="11864">
                  <c:v>11866</c:v>
                </c:pt>
                <c:pt idx="11865">
                  <c:v>11867</c:v>
                </c:pt>
                <c:pt idx="11866">
                  <c:v>11868</c:v>
                </c:pt>
                <c:pt idx="11867">
                  <c:v>11869</c:v>
                </c:pt>
                <c:pt idx="11868">
                  <c:v>11870</c:v>
                </c:pt>
                <c:pt idx="11869">
                  <c:v>11871</c:v>
                </c:pt>
                <c:pt idx="11870">
                  <c:v>11872</c:v>
                </c:pt>
                <c:pt idx="11871">
                  <c:v>11873</c:v>
                </c:pt>
                <c:pt idx="11872">
                  <c:v>11874</c:v>
                </c:pt>
                <c:pt idx="11873">
                  <c:v>11875</c:v>
                </c:pt>
                <c:pt idx="11874">
                  <c:v>11876</c:v>
                </c:pt>
                <c:pt idx="11875">
                  <c:v>11877</c:v>
                </c:pt>
                <c:pt idx="11876">
                  <c:v>11878</c:v>
                </c:pt>
                <c:pt idx="11877">
                  <c:v>11879</c:v>
                </c:pt>
                <c:pt idx="11878">
                  <c:v>11880</c:v>
                </c:pt>
                <c:pt idx="11879">
                  <c:v>11881</c:v>
                </c:pt>
                <c:pt idx="11880">
                  <c:v>11882</c:v>
                </c:pt>
                <c:pt idx="11881">
                  <c:v>11883</c:v>
                </c:pt>
                <c:pt idx="11882">
                  <c:v>11884</c:v>
                </c:pt>
                <c:pt idx="11883">
                  <c:v>11885</c:v>
                </c:pt>
                <c:pt idx="11884">
                  <c:v>11886</c:v>
                </c:pt>
                <c:pt idx="11885">
                  <c:v>11887</c:v>
                </c:pt>
                <c:pt idx="11886">
                  <c:v>11888</c:v>
                </c:pt>
                <c:pt idx="11887">
                  <c:v>11889</c:v>
                </c:pt>
                <c:pt idx="11888">
                  <c:v>11890</c:v>
                </c:pt>
                <c:pt idx="11889">
                  <c:v>11891</c:v>
                </c:pt>
                <c:pt idx="11890">
                  <c:v>11892</c:v>
                </c:pt>
                <c:pt idx="11891">
                  <c:v>11893</c:v>
                </c:pt>
                <c:pt idx="11892">
                  <c:v>11894</c:v>
                </c:pt>
                <c:pt idx="11893">
                  <c:v>11895</c:v>
                </c:pt>
                <c:pt idx="11894">
                  <c:v>11896</c:v>
                </c:pt>
                <c:pt idx="11895">
                  <c:v>11897</c:v>
                </c:pt>
                <c:pt idx="11896">
                  <c:v>11898</c:v>
                </c:pt>
                <c:pt idx="11897">
                  <c:v>11899</c:v>
                </c:pt>
                <c:pt idx="11898">
                  <c:v>11900</c:v>
                </c:pt>
                <c:pt idx="11899">
                  <c:v>11901</c:v>
                </c:pt>
                <c:pt idx="11900">
                  <c:v>11902</c:v>
                </c:pt>
                <c:pt idx="11901">
                  <c:v>11903</c:v>
                </c:pt>
                <c:pt idx="11902">
                  <c:v>11904</c:v>
                </c:pt>
                <c:pt idx="11903">
                  <c:v>11905</c:v>
                </c:pt>
                <c:pt idx="11904">
                  <c:v>11906</c:v>
                </c:pt>
                <c:pt idx="11905">
                  <c:v>11907</c:v>
                </c:pt>
                <c:pt idx="11906">
                  <c:v>11908</c:v>
                </c:pt>
                <c:pt idx="11907">
                  <c:v>11909</c:v>
                </c:pt>
                <c:pt idx="11908">
                  <c:v>11910</c:v>
                </c:pt>
                <c:pt idx="11909">
                  <c:v>11911</c:v>
                </c:pt>
                <c:pt idx="11910">
                  <c:v>11912</c:v>
                </c:pt>
                <c:pt idx="11911">
                  <c:v>11913</c:v>
                </c:pt>
                <c:pt idx="11912">
                  <c:v>11914</c:v>
                </c:pt>
                <c:pt idx="11913">
                  <c:v>11915</c:v>
                </c:pt>
                <c:pt idx="11914">
                  <c:v>11916</c:v>
                </c:pt>
                <c:pt idx="11915">
                  <c:v>11917</c:v>
                </c:pt>
                <c:pt idx="11916">
                  <c:v>11918</c:v>
                </c:pt>
                <c:pt idx="11917">
                  <c:v>11919</c:v>
                </c:pt>
                <c:pt idx="11918">
                  <c:v>11920</c:v>
                </c:pt>
                <c:pt idx="11919">
                  <c:v>11921</c:v>
                </c:pt>
                <c:pt idx="11920">
                  <c:v>11922</c:v>
                </c:pt>
                <c:pt idx="11921">
                  <c:v>11923</c:v>
                </c:pt>
                <c:pt idx="11922">
                  <c:v>11924</c:v>
                </c:pt>
                <c:pt idx="11923">
                  <c:v>11925</c:v>
                </c:pt>
                <c:pt idx="11924">
                  <c:v>11926</c:v>
                </c:pt>
                <c:pt idx="11925">
                  <c:v>11927</c:v>
                </c:pt>
                <c:pt idx="11926">
                  <c:v>11928</c:v>
                </c:pt>
                <c:pt idx="11927">
                  <c:v>11929</c:v>
                </c:pt>
                <c:pt idx="11928">
                  <c:v>11930</c:v>
                </c:pt>
                <c:pt idx="11929">
                  <c:v>11931</c:v>
                </c:pt>
                <c:pt idx="11930">
                  <c:v>11932</c:v>
                </c:pt>
                <c:pt idx="11931">
                  <c:v>11933</c:v>
                </c:pt>
                <c:pt idx="11932">
                  <c:v>11934</c:v>
                </c:pt>
                <c:pt idx="11933">
                  <c:v>11935</c:v>
                </c:pt>
                <c:pt idx="11934">
                  <c:v>11936</c:v>
                </c:pt>
                <c:pt idx="11935">
                  <c:v>11937</c:v>
                </c:pt>
                <c:pt idx="11936">
                  <c:v>11938</c:v>
                </c:pt>
                <c:pt idx="11937">
                  <c:v>11939</c:v>
                </c:pt>
                <c:pt idx="11938">
                  <c:v>11940</c:v>
                </c:pt>
                <c:pt idx="11939">
                  <c:v>11941</c:v>
                </c:pt>
                <c:pt idx="11940">
                  <c:v>11942</c:v>
                </c:pt>
                <c:pt idx="11941">
                  <c:v>11943</c:v>
                </c:pt>
                <c:pt idx="11942">
                  <c:v>11944</c:v>
                </c:pt>
                <c:pt idx="11943">
                  <c:v>11945</c:v>
                </c:pt>
                <c:pt idx="11944">
                  <c:v>11946</c:v>
                </c:pt>
                <c:pt idx="11945">
                  <c:v>11947</c:v>
                </c:pt>
                <c:pt idx="11946">
                  <c:v>11948</c:v>
                </c:pt>
                <c:pt idx="11947">
                  <c:v>11949</c:v>
                </c:pt>
                <c:pt idx="11948">
                  <c:v>11950</c:v>
                </c:pt>
                <c:pt idx="11949">
                  <c:v>11951</c:v>
                </c:pt>
                <c:pt idx="11950">
                  <c:v>11952</c:v>
                </c:pt>
                <c:pt idx="11951">
                  <c:v>11953</c:v>
                </c:pt>
                <c:pt idx="11952">
                  <c:v>11954</c:v>
                </c:pt>
                <c:pt idx="11953">
                  <c:v>11955</c:v>
                </c:pt>
                <c:pt idx="11954">
                  <c:v>11956</c:v>
                </c:pt>
                <c:pt idx="11955">
                  <c:v>11957</c:v>
                </c:pt>
                <c:pt idx="11956">
                  <c:v>11958</c:v>
                </c:pt>
                <c:pt idx="11957">
                  <c:v>11959</c:v>
                </c:pt>
                <c:pt idx="11958">
                  <c:v>11960</c:v>
                </c:pt>
                <c:pt idx="11959">
                  <c:v>11961</c:v>
                </c:pt>
                <c:pt idx="11960">
                  <c:v>11962</c:v>
                </c:pt>
                <c:pt idx="11961">
                  <c:v>11963</c:v>
                </c:pt>
                <c:pt idx="11962">
                  <c:v>11964</c:v>
                </c:pt>
                <c:pt idx="11963">
                  <c:v>11965</c:v>
                </c:pt>
                <c:pt idx="11964">
                  <c:v>11966</c:v>
                </c:pt>
                <c:pt idx="11965">
                  <c:v>11967</c:v>
                </c:pt>
                <c:pt idx="11966">
                  <c:v>11968</c:v>
                </c:pt>
                <c:pt idx="11967">
                  <c:v>11969</c:v>
                </c:pt>
                <c:pt idx="11968">
                  <c:v>11970</c:v>
                </c:pt>
                <c:pt idx="11969">
                  <c:v>11971</c:v>
                </c:pt>
                <c:pt idx="11970">
                  <c:v>11972</c:v>
                </c:pt>
                <c:pt idx="11971">
                  <c:v>11973</c:v>
                </c:pt>
                <c:pt idx="11972">
                  <c:v>11974</c:v>
                </c:pt>
                <c:pt idx="11973">
                  <c:v>11975</c:v>
                </c:pt>
                <c:pt idx="11974">
                  <c:v>11976</c:v>
                </c:pt>
                <c:pt idx="11975">
                  <c:v>11977</c:v>
                </c:pt>
                <c:pt idx="11976">
                  <c:v>11978</c:v>
                </c:pt>
                <c:pt idx="11977">
                  <c:v>11979</c:v>
                </c:pt>
                <c:pt idx="11978">
                  <c:v>11980</c:v>
                </c:pt>
                <c:pt idx="11979">
                  <c:v>11981</c:v>
                </c:pt>
                <c:pt idx="11980">
                  <c:v>11982</c:v>
                </c:pt>
                <c:pt idx="11981">
                  <c:v>11983</c:v>
                </c:pt>
                <c:pt idx="11982">
                  <c:v>11984</c:v>
                </c:pt>
                <c:pt idx="11983">
                  <c:v>11985</c:v>
                </c:pt>
                <c:pt idx="11984">
                  <c:v>11986</c:v>
                </c:pt>
                <c:pt idx="11985">
                  <c:v>11987</c:v>
                </c:pt>
                <c:pt idx="11986">
                  <c:v>11988</c:v>
                </c:pt>
                <c:pt idx="11987">
                  <c:v>11989</c:v>
                </c:pt>
                <c:pt idx="11988">
                  <c:v>11990</c:v>
                </c:pt>
                <c:pt idx="11989">
                  <c:v>11991</c:v>
                </c:pt>
                <c:pt idx="11990">
                  <c:v>11992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23648"/>
        <c:axId val="94124224"/>
      </c:scatterChart>
      <c:valAx>
        <c:axId val="9412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TOC (mg/l)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124224"/>
        <c:crosses val="autoZero"/>
        <c:crossBetween val="midCat"/>
      </c:valAx>
      <c:valAx>
        <c:axId val="94124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Row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123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0.50006467423616252"/>
                  <c:y val="-0.10433804969781076"/>
                </c:manualLayout>
              </c:layout>
              <c:numFmt formatCode="General" sourceLinked="0"/>
              <c:txPr>
                <a:bodyPr/>
                <a:lstStyle/>
                <a:p>
                  <a:pPr algn="just">
                    <a:defRPr sz="1400"/>
                  </a:pPr>
                  <a:endParaRPr lang="sv-SE"/>
                </a:p>
              </c:txPr>
            </c:trendlineLbl>
          </c:trendline>
          <c:xVal>
            <c:numRef>
              <c:f>Blad1!$B$2:$B$401</c:f>
              <c:numCache>
                <c:formatCode>General</c:formatCode>
                <c:ptCount val="400"/>
                <c:pt idx="0">
                  <c:v>3.6709798149282387</c:v>
                </c:pt>
                <c:pt idx="1">
                  <c:v>4.910059889482957</c:v>
                </c:pt>
                <c:pt idx="2">
                  <c:v>5.5758837235803531</c:v>
                </c:pt>
                <c:pt idx="3">
                  <c:v>6.7108023418643512</c:v>
                </c:pt>
                <c:pt idx="4">
                  <c:v>6.0373522074971353</c:v>
                </c:pt>
                <c:pt idx="5">
                  <c:v>8.2293966797119253</c:v>
                </c:pt>
                <c:pt idx="6">
                  <c:v>7.2519642311144032</c:v>
                </c:pt>
                <c:pt idx="7">
                  <c:v>9.5487783105453783</c:v>
                </c:pt>
                <c:pt idx="8">
                  <c:v>9.7088079364972195</c:v>
                </c:pt>
                <c:pt idx="9">
                  <c:v>11.493295679845914</c:v>
                </c:pt>
                <c:pt idx="10">
                  <c:v>11.547496052174829</c:v>
                </c:pt>
                <c:pt idx="11">
                  <c:v>14.305987868591362</c:v>
                </c:pt>
                <c:pt idx="12">
                  <c:v>14.816824545118589</c:v>
                </c:pt>
                <c:pt idx="13">
                  <c:v>15.750745380771178</c:v>
                </c:pt>
                <c:pt idx="14">
                  <c:v>15.684681903385087</c:v>
                </c:pt>
                <c:pt idx="15">
                  <c:v>16.024984496267138</c:v>
                </c:pt>
                <c:pt idx="16">
                  <c:v>18.669173842070606</c:v>
                </c:pt>
                <c:pt idx="17">
                  <c:v>19.090429048246452</c:v>
                </c:pt>
                <c:pt idx="18">
                  <c:v>19.813430768698147</c:v>
                </c:pt>
                <c:pt idx="19">
                  <c:v>20.894257668141758</c:v>
                </c:pt>
                <c:pt idx="20">
                  <c:v>22.804630554396681</c:v>
                </c:pt>
                <c:pt idx="21">
                  <c:v>22.2977277409138</c:v>
                </c:pt>
                <c:pt idx="22">
                  <c:v>23.243387996823522</c:v>
                </c:pt>
                <c:pt idx="23">
                  <c:v>25.111181673469964</c:v>
                </c:pt>
                <c:pt idx="24">
                  <c:v>27.449624506363477</c:v>
                </c:pt>
                <c:pt idx="25">
                  <c:v>27.146549207120348</c:v>
                </c:pt>
                <c:pt idx="26">
                  <c:v>27.535790515809687</c:v>
                </c:pt>
                <c:pt idx="27">
                  <c:v>28.271331088448349</c:v>
                </c:pt>
                <c:pt idx="28">
                  <c:v>31.398117687774022</c:v>
                </c:pt>
                <c:pt idx="29">
                  <c:v>31.248336042962663</c:v>
                </c:pt>
                <c:pt idx="30">
                  <c:v>33.447256105080086</c:v>
                </c:pt>
                <c:pt idx="31">
                  <c:v>34.315028188403851</c:v>
                </c:pt>
                <c:pt idx="32">
                  <c:v>35.774141001660269</c:v>
                </c:pt>
                <c:pt idx="33">
                  <c:v>36.03952350442944</c:v>
                </c:pt>
                <c:pt idx="34">
                  <c:v>35.038972058058029</c:v>
                </c:pt>
                <c:pt idx="35">
                  <c:v>38.148775499484294</c:v>
                </c:pt>
                <c:pt idx="36">
                  <c:v>39.246299762161598</c:v>
                </c:pt>
                <c:pt idx="37">
                  <c:v>38.295023785984327</c:v>
                </c:pt>
                <c:pt idx="38">
                  <c:v>39.862248459174367</c:v>
                </c:pt>
                <c:pt idx="39">
                  <c:v>41.626091718327764</c:v>
                </c:pt>
                <c:pt idx="40">
                  <c:v>42.195519516070568</c:v>
                </c:pt>
                <c:pt idx="41">
                  <c:v>42.430430555027193</c:v>
                </c:pt>
                <c:pt idx="42">
                  <c:v>45.68397864227795</c:v>
                </c:pt>
                <c:pt idx="43">
                  <c:v>44.74845929435569</c:v>
                </c:pt>
                <c:pt idx="44">
                  <c:v>46.37181652176838</c:v>
                </c:pt>
                <c:pt idx="45">
                  <c:v>48.017672059501741</c:v>
                </c:pt>
                <c:pt idx="46">
                  <c:v>49.88249494256268</c:v>
                </c:pt>
                <c:pt idx="47">
                  <c:v>50.023141458013839</c:v>
                </c:pt>
                <c:pt idx="48">
                  <c:v>49.849840053486474</c:v>
                </c:pt>
                <c:pt idx="49">
                  <c:v>51.280329656502786</c:v>
                </c:pt>
                <c:pt idx="50">
                  <c:v>51.259821570200501</c:v>
                </c:pt>
                <c:pt idx="51">
                  <c:v>54.52322667814515</c:v>
                </c:pt>
                <c:pt idx="52">
                  <c:v>53.099879605392772</c:v>
                </c:pt>
                <c:pt idx="53">
                  <c:v>56.869425702575761</c:v>
                </c:pt>
                <c:pt idx="54">
                  <c:v>57.963639454093105</c:v>
                </c:pt>
                <c:pt idx="55">
                  <c:v>57.154139151436631</c:v>
                </c:pt>
                <c:pt idx="56">
                  <c:v>58.789754003890671</c:v>
                </c:pt>
                <c:pt idx="57">
                  <c:v>60.950538853379939</c:v>
                </c:pt>
                <c:pt idx="58">
                  <c:v>59.27925462601479</c:v>
                </c:pt>
                <c:pt idx="59">
                  <c:v>60.833904114869512</c:v>
                </c:pt>
                <c:pt idx="60">
                  <c:v>61.926928475562896</c:v>
                </c:pt>
                <c:pt idx="61">
                  <c:v>64.720471141455292</c:v>
                </c:pt>
                <c:pt idx="62">
                  <c:v>65.270189223830471</c:v>
                </c:pt>
                <c:pt idx="63">
                  <c:v>64.110299341656315</c:v>
                </c:pt>
                <c:pt idx="64">
                  <c:v>67.118610271217221</c:v>
                </c:pt>
                <c:pt idx="65">
                  <c:v>67.623750733433866</c:v>
                </c:pt>
                <c:pt idx="66">
                  <c:v>69.177871921745776</c:v>
                </c:pt>
                <c:pt idx="67">
                  <c:v>68.318805014549056</c:v>
                </c:pt>
                <c:pt idx="68">
                  <c:v>69.500036804127461</c:v>
                </c:pt>
                <c:pt idx="69">
                  <c:v>71.950369798067811</c:v>
                </c:pt>
                <c:pt idx="70">
                  <c:v>71.667421169902553</c:v>
                </c:pt>
                <c:pt idx="71">
                  <c:v>72.668426981844803</c:v>
                </c:pt>
                <c:pt idx="72">
                  <c:v>75.967063504797181</c:v>
                </c:pt>
                <c:pt idx="73">
                  <c:v>76.724566064988792</c:v>
                </c:pt>
                <c:pt idx="74">
                  <c:v>75.531716898809151</c:v>
                </c:pt>
                <c:pt idx="75">
                  <c:v>78.664203805822083</c:v>
                </c:pt>
                <c:pt idx="76">
                  <c:v>77.360403931954409</c:v>
                </c:pt>
                <c:pt idx="77">
                  <c:v>80.603981351210891</c:v>
                </c:pt>
                <c:pt idx="78">
                  <c:v>79.734200985841483</c:v>
                </c:pt>
                <c:pt idx="79">
                  <c:v>80.964235944260977</c:v>
                </c:pt>
                <c:pt idx="80">
                  <c:v>81.051556696189522</c:v>
                </c:pt>
                <c:pt idx="81">
                  <c:v>82.677863559750676</c:v>
                </c:pt>
                <c:pt idx="82">
                  <c:v>83.615252031333696</c:v>
                </c:pt>
                <c:pt idx="83">
                  <c:v>85.688119258469072</c:v>
                </c:pt>
                <c:pt idx="84">
                  <c:v>87.790704214268018</c:v>
                </c:pt>
                <c:pt idx="85">
                  <c:v>87.252519053860269</c:v>
                </c:pt>
                <c:pt idx="86">
                  <c:v>87.958899249646706</c:v>
                </c:pt>
                <c:pt idx="87">
                  <c:v>90.747126674768253</c:v>
                </c:pt>
                <c:pt idx="88">
                  <c:v>90.912651718673771</c:v>
                </c:pt>
                <c:pt idx="89">
                  <c:v>90.737885248990736</c:v>
                </c:pt>
                <c:pt idx="90">
                  <c:v>91.276789582866598</c:v>
                </c:pt>
                <c:pt idx="91">
                  <c:v>92.862519924149339</c:v>
                </c:pt>
                <c:pt idx="92">
                  <c:v>94.717368199936033</c:v>
                </c:pt>
                <c:pt idx="93">
                  <c:v>95.252031372537175</c:v>
                </c:pt>
                <c:pt idx="94">
                  <c:v>97.900872491450414</c:v>
                </c:pt>
                <c:pt idx="95">
                  <c:v>98.035276976932721</c:v>
                </c:pt>
                <c:pt idx="96">
                  <c:v>97.645416389568211</c:v>
                </c:pt>
                <c:pt idx="97">
                  <c:v>100.64026008388498</c:v>
                </c:pt>
                <c:pt idx="98">
                  <c:v>101.5237401253252</c:v>
                </c:pt>
                <c:pt idx="99">
                  <c:v>102.8013094456433</c:v>
                </c:pt>
                <c:pt idx="100">
                  <c:v>103.3664368515071</c:v>
                </c:pt>
                <c:pt idx="101">
                  <c:v>104.28805809543952</c:v>
                </c:pt>
                <c:pt idx="102">
                  <c:v>103.84448554655825</c:v>
                </c:pt>
                <c:pt idx="103">
                  <c:v>105.96272660904762</c:v>
                </c:pt>
                <c:pt idx="104">
                  <c:v>105.99555018851976</c:v>
                </c:pt>
                <c:pt idx="105">
                  <c:v>107.67262367264451</c:v>
                </c:pt>
                <c:pt idx="106">
                  <c:v>108.41410623957255</c:v>
                </c:pt>
                <c:pt idx="107">
                  <c:v>109.60126205320181</c:v>
                </c:pt>
                <c:pt idx="108">
                  <c:v>111.22025701830763</c:v>
                </c:pt>
                <c:pt idx="109">
                  <c:v>112.4199625231759</c:v>
                </c:pt>
                <c:pt idx="110">
                  <c:v>113.48557848001191</c:v>
                </c:pt>
                <c:pt idx="111">
                  <c:v>114.50664905114</c:v>
                </c:pt>
                <c:pt idx="112">
                  <c:v>114.3084413056735</c:v>
                </c:pt>
                <c:pt idx="113">
                  <c:v>115.22531614010754</c:v>
                </c:pt>
                <c:pt idx="114">
                  <c:v>116.12109623553606</c:v>
                </c:pt>
                <c:pt idx="115">
                  <c:v>118.08014747654032</c:v>
                </c:pt>
                <c:pt idx="116">
                  <c:v>117.51932920770507</c:v>
                </c:pt>
                <c:pt idx="117">
                  <c:v>120.13792972591733</c:v>
                </c:pt>
                <c:pt idx="118">
                  <c:v>119.31845309292024</c:v>
                </c:pt>
                <c:pt idx="119">
                  <c:v>121.80934612477661</c:v>
                </c:pt>
                <c:pt idx="120">
                  <c:v>122.17779213588173</c:v>
                </c:pt>
                <c:pt idx="121">
                  <c:v>122.50489341506635</c:v>
                </c:pt>
                <c:pt idx="122">
                  <c:v>125.43332303228723</c:v>
                </c:pt>
                <c:pt idx="123">
                  <c:v>124.18265416017471</c:v>
                </c:pt>
                <c:pt idx="124">
                  <c:v>125.31471990635444</c:v>
                </c:pt>
                <c:pt idx="125">
                  <c:v>128.07284630810898</c:v>
                </c:pt>
                <c:pt idx="126">
                  <c:v>128.73049917426528</c:v>
                </c:pt>
                <c:pt idx="127">
                  <c:v>128.09429480664596</c:v>
                </c:pt>
                <c:pt idx="128">
                  <c:v>130.09583094896132</c:v>
                </c:pt>
                <c:pt idx="129">
                  <c:v>132.16257480615525</c:v>
                </c:pt>
                <c:pt idx="130">
                  <c:v>132.20334654391121</c:v>
                </c:pt>
                <c:pt idx="131">
                  <c:v>134.19472258773067</c:v>
                </c:pt>
                <c:pt idx="132">
                  <c:v>134.55971182935497</c:v>
                </c:pt>
                <c:pt idx="133">
                  <c:v>135.43987817747811</c:v>
                </c:pt>
                <c:pt idx="134">
                  <c:v>136.22326568432061</c:v>
                </c:pt>
                <c:pt idx="135">
                  <c:v>138.84140952756903</c:v>
                </c:pt>
                <c:pt idx="136">
                  <c:v>139.12147402716494</c:v>
                </c:pt>
                <c:pt idx="137">
                  <c:v>139.69492313938989</c:v>
                </c:pt>
                <c:pt idx="138">
                  <c:v>139.68302131790219</c:v>
                </c:pt>
                <c:pt idx="139">
                  <c:v>140.09905092993171</c:v>
                </c:pt>
                <c:pt idx="140">
                  <c:v>143.49390470980205</c:v>
                </c:pt>
                <c:pt idx="141">
                  <c:v>144.09499417217731</c:v>
                </c:pt>
                <c:pt idx="142">
                  <c:v>143.82153436263047</c:v>
                </c:pt>
                <c:pt idx="143">
                  <c:v>146.44993935007977</c:v>
                </c:pt>
                <c:pt idx="144">
                  <c:v>147.90121322612231</c:v>
                </c:pt>
                <c:pt idx="145">
                  <c:v>147.0844346647271</c:v>
                </c:pt>
                <c:pt idx="146">
                  <c:v>149.06155526246562</c:v>
                </c:pt>
                <c:pt idx="147">
                  <c:v>150.37344665254201</c:v>
                </c:pt>
                <c:pt idx="148">
                  <c:v>149.97520585530515</c:v>
                </c:pt>
                <c:pt idx="149">
                  <c:v>150.98447453954947</c:v>
                </c:pt>
                <c:pt idx="150">
                  <c:v>153.8577250927404</c:v>
                </c:pt>
                <c:pt idx="151">
                  <c:v>153.22348782634683</c:v>
                </c:pt>
                <c:pt idx="152">
                  <c:v>154.35161122973946</c:v>
                </c:pt>
                <c:pt idx="153">
                  <c:v>154.30916914057204</c:v>
                </c:pt>
                <c:pt idx="154">
                  <c:v>157.71491780165857</c:v>
                </c:pt>
                <c:pt idx="155">
                  <c:v>158.00602835040701</c:v>
                </c:pt>
                <c:pt idx="156">
                  <c:v>159.85752017792862</c:v>
                </c:pt>
                <c:pt idx="157">
                  <c:v>159.78111269897607</c:v>
                </c:pt>
                <c:pt idx="158">
                  <c:v>161.54563287834677</c:v>
                </c:pt>
                <c:pt idx="159">
                  <c:v>161.53873764538488</c:v>
                </c:pt>
                <c:pt idx="160">
                  <c:v>162.75903262367706</c:v>
                </c:pt>
                <c:pt idx="161">
                  <c:v>164.79256614135264</c:v>
                </c:pt>
                <c:pt idx="162">
                  <c:v>164.08523747669824</c:v>
                </c:pt>
                <c:pt idx="163">
                  <c:v>164.86826444909244</c:v>
                </c:pt>
                <c:pt idx="164">
                  <c:v>166.03279384293191</c:v>
                </c:pt>
                <c:pt idx="165">
                  <c:v>168.65034479714555</c:v>
                </c:pt>
                <c:pt idx="166">
                  <c:v>167.22574107893743</c:v>
                </c:pt>
                <c:pt idx="167">
                  <c:v>168.14226971927079</c:v>
                </c:pt>
                <c:pt idx="168">
                  <c:v>170.23011039259944</c:v>
                </c:pt>
                <c:pt idx="169">
                  <c:v>172.38622362374693</c:v>
                </c:pt>
                <c:pt idx="170">
                  <c:v>171.81567179748035</c:v>
                </c:pt>
                <c:pt idx="171">
                  <c:v>173.92735060368011</c:v>
                </c:pt>
                <c:pt idx="172">
                  <c:v>173.7929332382943</c:v>
                </c:pt>
                <c:pt idx="173">
                  <c:v>176.45402968402499</c:v>
                </c:pt>
                <c:pt idx="174">
                  <c:v>177.75529634464905</c:v>
                </c:pt>
                <c:pt idx="175">
                  <c:v>178.40445704575421</c:v>
                </c:pt>
                <c:pt idx="176">
                  <c:v>177.78474163206366</c:v>
                </c:pt>
                <c:pt idx="177">
                  <c:v>179.8780226143503</c:v>
                </c:pt>
                <c:pt idx="178">
                  <c:v>179.60317856395261</c:v>
                </c:pt>
                <c:pt idx="179">
                  <c:v>182.57675337468925</c:v>
                </c:pt>
                <c:pt idx="180">
                  <c:v>181.21972558939871</c:v>
                </c:pt>
                <c:pt idx="181">
                  <c:v>184.08334470781784</c:v>
                </c:pt>
                <c:pt idx="182">
                  <c:v>185.03032732771112</c:v>
                </c:pt>
                <c:pt idx="183">
                  <c:v>185.4236774187294</c:v>
                </c:pt>
                <c:pt idx="184">
                  <c:v>187.71210093559316</c:v>
                </c:pt>
                <c:pt idx="185">
                  <c:v>187.6648538107433</c:v>
                </c:pt>
                <c:pt idx="186">
                  <c:v>189.87927435189178</c:v>
                </c:pt>
                <c:pt idx="187">
                  <c:v>189.24804256900342</c:v>
                </c:pt>
                <c:pt idx="188">
                  <c:v>190.64157212924488</c:v>
                </c:pt>
                <c:pt idx="189">
                  <c:v>192.21675477055291</c:v>
                </c:pt>
                <c:pt idx="190">
                  <c:v>193.51695768309432</c:v>
                </c:pt>
                <c:pt idx="191">
                  <c:v>193.81329849878796</c:v>
                </c:pt>
                <c:pt idx="192">
                  <c:v>194.36308630571705</c:v>
                </c:pt>
                <c:pt idx="193">
                  <c:v>196.75164575935915</c:v>
                </c:pt>
                <c:pt idx="194">
                  <c:v>195.05411549360915</c:v>
                </c:pt>
                <c:pt idx="195">
                  <c:v>196.46785136013338</c:v>
                </c:pt>
                <c:pt idx="196">
                  <c:v>198.09587461702731</c:v>
                </c:pt>
                <c:pt idx="197">
                  <c:v>200.23628385813052</c:v>
                </c:pt>
                <c:pt idx="198">
                  <c:v>200.60508469578485</c:v>
                </c:pt>
                <c:pt idx="199">
                  <c:v>201.18838833017315</c:v>
                </c:pt>
                <c:pt idx="200">
                  <c:v>201.77200257036037</c:v>
                </c:pt>
                <c:pt idx="201">
                  <c:v>202.65278771533963</c:v>
                </c:pt>
                <c:pt idx="202">
                  <c:v>204.65835980019165</c:v>
                </c:pt>
                <c:pt idx="203">
                  <c:v>204.55274108480373</c:v>
                </c:pt>
                <c:pt idx="204">
                  <c:v>207.05264296370453</c:v>
                </c:pt>
                <c:pt idx="205">
                  <c:v>206.35829669634242</c:v>
                </c:pt>
                <c:pt idx="206">
                  <c:v>207.27509053153739</c:v>
                </c:pt>
                <c:pt idx="207">
                  <c:v>210.47899028144388</c:v>
                </c:pt>
                <c:pt idx="208">
                  <c:v>211.95628051245976</c:v>
                </c:pt>
                <c:pt idx="209">
                  <c:v>210.16414332825536</c:v>
                </c:pt>
                <c:pt idx="210">
                  <c:v>211.37380713951168</c:v>
                </c:pt>
                <c:pt idx="211">
                  <c:v>213.27227198758948</c:v>
                </c:pt>
                <c:pt idx="212">
                  <c:v>213.66406108260807</c:v>
                </c:pt>
                <c:pt idx="213">
                  <c:v>216.66184675678238</c:v>
                </c:pt>
                <c:pt idx="214">
                  <c:v>216.96142210413154</c:v>
                </c:pt>
                <c:pt idx="215">
                  <c:v>216.9353611534311</c:v>
                </c:pt>
                <c:pt idx="216">
                  <c:v>218.07015132282066</c:v>
                </c:pt>
                <c:pt idx="217">
                  <c:v>218.16196067963307</c:v>
                </c:pt>
                <c:pt idx="218">
                  <c:v>219.59155858018403</c:v>
                </c:pt>
                <c:pt idx="219">
                  <c:v>220.57640011872226</c:v>
                </c:pt>
                <c:pt idx="220">
                  <c:v>223.27556161366701</c:v>
                </c:pt>
                <c:pt idx="221">
                  <c:v>224.83855004006796</c:v>
                </c:pt>
                <c:pt idx="222">
                  <c:v>224.65507483645945</c:v>
                </c:pt>
                <c:pt idx="223">
                  <c:v>226.43324031938923</c:v>
                </c:pt>
                <c:pt idx="224">
                  <c:v>227.03448812282915</c:v>
                </c:pt>
                <c:pt idx="225">
                  <c:v>226.30735435632792</c:v>
                </c:pt>
                <c:pt idx="226">
                  <c:v>229.65170733171198</c:v>
                </c:pt>
                <c:pt idx="227">
                  <c:v>229.16102739438591</c:v>
                </c:pt>
                <c:pt idx="228">
                  <c:v>231.78409381277422</c:v>
                </c:pt>
                <c:pt idx="229">
                  <c:v>230.76144694766919</c:v>
                </c:pt>
                <c:pt idx="230">
                  <c:v>232.30615674506893</c:v>
                </c:pt>
                <c:pt idx="231">
                  <c:v>233.2595901499873</c:v>
                </c:pt>
                <c:pt idx="232">
                  <c:v>235.17642114321913</c:v>
                </c:pt>
                <c:pt idx="233">
                  <c:v>235.66381369801539</c:v>
                </c:pt>
                <c:pt idx="234">
                  <c:v>235.33872590402078</c:v>
                </c:pt>
                <c:pt idx="235">
                  <c:v>236.06077938079991</c:v>
                </c:pt>
                <c:pt idx="236">
                  <c:v>237.27644561269824</c:v>
                </c:pt>
                <c:pt idx="237">
                  <c:v>239.8441750806538</c:v>
                </c:pt>
                <c:pt idx="238">
                  <c:v>239.74052475964484</c:v>
                </c:pt>
                <c:pt idx="239">
                  <c:v>241.16446575832941</c:v>
                </c:pt>
                <c:pt idx="240">
                  <c:v>242.19439870002736</c:v>
                </c:pt>
                <c:pt idx="241">
                  <c:v>243.47480776017829</c:v>
                </c:pt>
                <c:pt idx="242">
                  <c:v>245.33801086454255</c:v>
                </c:pt>
                <c:pt idx="243">
                  <c:v>244.10850994757058</c:v>
                </c:pt>
                <c:pt idx="244">
                  <c:v>245.77029175821812</c:v>
                </c:pt>
                <c:pt idx="245">
                  <c:v>248.11769899034311</c:v>
                </c:pt>
                <c:pt idx="246">
                  <c:v>247.07742730592867</c:v>
                </c:pt>
                <c:pt idx="247">
                  <c:v>249.74679635372351</c:v>
                </c:pt>
                <c:pt idx="248">
                  <c:v>249.3382800565893</c:v>
                </c:pt>
                <c:pt idx="249">
                  <c:v>251.69005905641581</c:v>
                </c:pt>
                <c:pt idx="250">
                  <c:v>253.43154311279315</c:v>
                </c:pt>
                <c:pt idx="251">
                  <c:v>253.43389932083517</c:v>
                </c:pt>
                <c:pt idx="252">
                  <c:v>253.89023634201806</c:v>
                </c:pt>
                <c:pt idx="253">
                  <c:v>254.770487342851</c:v>
                </c:pt>
                <c:pt idx="254">
                  <c:v>255.37928280792764</c:v>
                </c:pt>
                <c:pt idx="255">
                  <c:v>258.69758154875115</c:v>
                </c:pt>
                <c:pt idx="256">
                  <c:v>259.1005278046004</c:v>
                </c:pt>
                <c:pt idx="257">
                  <c:v>260.41658840117458</c:v>
                </c:pt>
                <c:pt idx="258">
                  <c:v>259.29668789052334</c:v>
                </c:pt>
                <c:pt idx="259">
                  <c:v>260.51199096087083</c:v>
                </c:pt>
                <c:pt idx="260">
                  <c:v>262.14227707034263</c:v>
                </c:pt>
                <c:pt idx="261">
                  <c:v>263.52968647900474</c:v>
                </c:pt>
                <c:pt idx="262">
                  <c:v>263.70444688259323</c:v>
                </c:pt>
                <c:pt idx="263">
                  <c:v>265.4487747702546</c:v>
                </c:pt>
                <c:pt idx="264">
                  <c:v>265.68525422980321</c:v>
                </c:pt>
                <c:pt idx="265">
                  <c:v>266.71542855927083</c:v>
                </c:pt>
                <c:pt idx="266">
                  <c:v>268.43043107631564</c:v>
                </c:pt>
                <c:pt idx="267">
                  <c:v>268.14562538457312</c:v>
                </c:pt>
                <c:pt idx="268">
                  <c:v>271.21818160176895</c:v>
                </c:pt>
                <c:pt idx="269">
                  <c:v>270.85715951198853</c:v>
                </c:pt>
                <c:pt idx="270">
                  <c:v>273.76984163760346</c:v>
                </c:pt>
                <c:pt idx="271">
                  <c:v>272.77834350860928</c:v>
                </c:pt>
                <c:pt idx="272">
                  <c:v>275.59776598549081</c:v>
                </c:pt>
                <c:pt idx="273">
                  <c:v>276.7410785747191</c:v>
                </c:pt>
                <c:pt idx="274">
                  <c:v>277.69967380919195</c:v>
                </c:pt>
                <c:pt idx="275">
                  <c:v>278.37521255946382</c:v>
                </c:pt>
                <c:pt idx="276">
                  <c:v>277.44209986430275</c:v>
                </c:pt>
                <c:pt idx="277">
                  <c:v>280.5437453495399</c:v>
                </c:pt>
                <c:pt idx="278">
                  <c:v>279.76612721981542</c:v>
                </c:pt>
                <c:pt idx="279">
                  <c:v>282.07689033540737</c:v>
                </c:pt>
                <c:pt idx="280">
                  <c:v>283.81330134410661</c:v>
                </c:pt>
                <c:pt idx="281">
                  <c:v>284.82005181959801</c:v>
                </c:pt>
                <c:pt idx="282">
                  <c:v>284.13191415631701</c:v>
                </c:pt>
                <c:pt idx="283">
                  <c:v>285.47190043216216</c:v>
                </c:pt>
                <c:pt idx="284">
                  <c:v>285.15316584011941</c:v>
                </c:pt>
                <c:pt idx="285">
                  <c:v>288.30428580388451</c:v>
                </c:pt>
                <c:pt idx="286">
                  <c:v>287.44695001654105</c:v>
                </c:pt>
                <c:pt idx="287">
                  <c:v>290.66859554435854</c:v>
                </c:pt>
                <c:pt idx="288">
                  <c:v>291.62235400458263</c:v>
                </c:pt>
                <c:pt idx="289">
                  <c:v>292.94398747416102</c:v>
                </c:pt>
                <c:pt idx="290">
                  <c:v>292.00774006515422</c:v>
                </c:pt>
                <c:pt idx="291">
                  <c:v>292.18002614589767</c:v>
                </c:pt>
                <c:pt idx="292">
                  <c:v>294.58406600506271</c:v>
                </c:pt>
                <c:pt idx="293">
                  <c:v>294.59631424107346</c:v>
                </c:pt>
                <c:pt idx="294">
                  <c:v>296.74200137024752</c:v>
                </c:pt>
                <c:pt idx="295">
                  <c:v>298.89268777426321</c:v>
                </c:pt>
                <c:pt idx="296">
                  <c:v>298.87012792599387</c:v>
                </c:pt>
                <c:pt idx="297">
                  <c:v>299.02116381185766</c:v>
                </c:pt>
                <c:pt idx="298">
                  <c:v>299.92720713270273</c:v>
                </c:pt>
                <c:pt idx="299">
                  <c:v>301.55884624046126</c:v>
                </c:pt>
                <c:pt idx="300">
                  <c:v>301.85482510801921</c:v>
                </c:pt>
                <c:pt idx="301">
                  <c:v>303.99065352498093</c:v>
                </c:pt>
                <c:pt idx="302">
                  <c:v>303.81276100976851</c:v>
                </c:pt>
                <c:pt idx="303">
                  <c:v>306.97523352751108</c:v>
                </c:pt>
                <c:pt idx="304">
                  <c:v>305.61462385342554</c:v>
                </c:pt>
                <c:pt idx="305">
                  <c:v>307.78551391591918</c:v>
                </c:pt>
                <c:pt idx="306">
                  <c:v>309.78762209791347</c:v>
                </c:pt>
                <c:pt idx="307">
                  <c:v>309.01621097776825</c:v>
                </c:pt>
                <c:pt idx="308">
                  <c:v>309.87900401362612</c:v>
                </c:pt>
                <c:pt idx="309">
                  <c:v>311.25302420166304</c:v>
                </c:pt>
                <c:pt idx="310">
                  <c:v>312.33233407186611</c:v>
                </c:pt>
                <c:pt idx="311">
                  <c:v>314.9822132818415</c:v>
                </c:pt>
                <c:pt idx="312">
                  <c:v>314.03486548740119</c:v>
                </c:pt>
                <c:pt idx="313">
                  <c:v>314.37828388760573</c:v>
                </c:pt>
                <c:pt idx="314">
                  <c:v>316.21566436533828</c:v>
                </c:pt>
                <c:pt idx="315">
                  <c:v>316.49534264788252</c:v>
                </c:pt>
                <c:pt idx="316">
                  <c:v>319.34480409440675</c:v>
                </c:pt>
                <c:pt idx="317">
                  <c:v>320.81935497493708</c:v>
                </c:pt>
                <c:pt idx="318">
                  <c:v>321.43289793502339</c:v>
                </c:pt>
                <c:pt idx="319">
                  <c:v>322.9251552774395</c:v>
                </c:pt>
                <c:pt idx="320">
                  <c:v>322.65978313424114</c:v>
                </c:pt>
                <c:pt idx="321">
                  <c:v>322.65932549084516</c:v>
                </c:pt>
                <c:pt idx="322">
                  <c:v>325.47032654364261</c:v>
                </c:pt>
                <c:pt idx="323">
                  <c:v>326.26695128282148</c:v>
                </c:pt>
                <c:pt idx="324">
                  <c:v>326.96243216966633</c:v>
                </c:pt>
                <c:pt idx="325">
                  <c:v>327.70225174211288</c:v>
                </c:pt>
                <c:pt idx="326">
                  <c:v>327.01847923284663</c:v>
                </c:pt>
                <c:pt idx="327">
                  <c:v>328.3211470805727</c:v>
                </c:pt>
                <c:pt idx="328">
                  <c:v>331.60439699055547</c:v>
                </c:pt>
                <c:pt idx="329">
                  <c:v>331.96229776507272</c:v>
                </c:pt>
                <c:pt idx="330">
                  <c:v>332.04685958423744</c:v>
                </c:pt>
                <c:pt idx="331">
                  <c:v>333.2155315000457</c:v>
                </c:pt>
                <c:pt idx="332">
                  <c:v>335.18794391457072</c:v>
                </c:pt>
                <c:pt idx="333">
                  <c:v>335.0915187736943</c:v>
                </c:pt>
                <c:pt idx="334">
                  <c:v>337.60321276435394</c:v>
                </c:pt>
                <c:pt idx="335">
                  <c:v>338.82164376996184</c:v>
                </c:pt>
                <c:pt idx="336">
                  <c:v>338.00709972580006</c:v>
                </c:pt>
                <c:pt idx="337">
                  <c:v>338.46815534084374</c:v>
                </c:pt>
                <c:pt idx="338">
                  <c:v>339.63377601203479</c:v>
                </c:pt>
                <c:pt idx="339">
                  <c:v>342.47528885116731</c:v>
                </c:pt>
                <c:pt idx="340">
                  <c:v>341.36412461347885</c:v>
                </c:pt>
                <c:pt idx="341">
                  <c:v>342.22012593940201</c:v>
                </c:pt>
                <c:pt idx="342">
                  <c:v>344.41950882417262</c:v>
                </c:pt>
                <c:pt idx="343">
                  <c:v>344.99203670108625</c:v>
                </c:pt>
                <c:pt idx="344">
                  <c:v>346.73988128213307</c:v>
                </c:pt>
                <c:pt idx="345">
                  <c:v>346.56457075868559</c:v>
                </c:pt>
                <c:pt idx="346">
                  <c:v>349.6908864621268</c:v>
                </c:pt>
                <c:pt idx="347">
                  <c:v>350.66365937363582</c:v>
                </c:pt>
                <c:pt idx="348">
                  <c:v>350.51769841089879</c:v>
                </c:pt>
                <c:pt idx="349">
                  <c:v>351.91442268804525</c:v>
                </c:pt>
                <c:pt idx="350">
                  <c:v>351.10205941928842</c:v>
                </c:pt>
                <c:pt idx="351">
                  <c:v>353.48792455643223</c:v>
                </c:pt>
                <c:pt idx="352">
                  <c:v>353.77650426880672</c:v>
                </c:pt>
                <c:pt idx="353">
                  <c:v>356.11830688469871</c:v>
                </c:pt>
                <c:pt idx="354">
                  <c:v>356.20796670556467</c:v>
                </c:pt>
                <c:pt idx="355">
                  <c:v>358.95945162515181</c:v>
                </c:pt>
                <c:pt idx="356">
                  <c:v>358.87048535940937</c:v>
                </c:pt>
                <c:pt idx="357">
                  <c:v>360.48570432662103</c:v>
                </c:pt>
                <c:pt idx="358">
                  <c:v>361.13394612917409</c:v>
                </c:pt>
                <c:pt idx="359">
                  <c:v>360.44410330070366</c:v>
                </c:pt>
                <c:pt idx="360">
                  <c:v>361.60462523728887</c:v>
                </c:pt>
                <c:pt idx="361">
                  <c:v>362.27523978497521</c:v>
                </c:pt>
                <c:pt idx="362">
                  <c:v>365.07542674457875</c:v>
                </c:pt>
                <c:pt idx="363">
                  <c:v>366.00172158027499</c:v>
                </c:pt>
                <c:pt idx="364">
                  <c:v>366.09898932556882</c:v>
                </c:pt>
                <c:pt idx="365">
                  <c:v>366.27633851578787</c:v>
                </c:pt>
                <c:pt idx="366">
                  <c:v>368.61983525157115</c:v>
                </c:pt>
                <c:pt idx="367">
                  <c:v>370.16659059179989</c:v>
                </c:pt>
                <c:pt idx="368">
                  <c:v>369.24665682904379</c:v>
                </c:pt>
                <c:pt idx="369">
                  <c:v>370.60736244659438</c:v>
                </c:pt>
                <c:pt idx="370">
                  <c:v>372.65744368018045</c:v>
                </c:pt>
                <c:pt idx="371">
                  <c:v>373.28053422893669</c:v>
                </c:pt>
                <c:pt idx="372">
                  <c:v>374.53209674356873</c:v>
                </c:pt>
                <c:pt idx="373">
                  <c:v>376.83080597928245</c:v>
                </c:pt>
                <c:pt idx="374">
                  <c:v>377.14123876082948</c:v>
                </c:pt>
                <c:pt idx="375">
                  <c:v>378.58548726342855</c:v>
                </c:pt>
                <c:pt idx="376">
                  <c:v>377.53992479490159</c:v>
                </c:pt>
                <c:pt idx="377">
                  <c:v>380.02507158233999</c:v>
                </c:pt>
                <c:pt idx="378">
                  <c:v>379.3987565311283</c:v>
                </c:pt>
                <c:pt idx="379">
                  <c:v>381.90818310524475</c:v>
                </c:pt>
                <c:pt idx="380">
                  <c:v>381.42712573562085</c:v>
                </c:pt>
                <c:pt idx="381">
                  <c:v>384.50838973005915</c:v>
                </c:pt>
                <c:pt idx="382">
                  <c:v>383.0427730000041</c:v>
                </c:pt>
                <c:pt idx="383">
                  <c:v>384.47530884730332</c:v>
                </c:pt>
                <c:pt idx="384">
                  <c:v>385.8254714383325</c:v>
                </c:pt>
                <c:pt idx="385">
                  <c:v>386.33599837443802</c:v>
                </c:pt>
                <c:pt idx="386">
                  <c:v>387.17922211847463</c:v>
                </c:pt>
                <c:pt idx="387">
                  <c:v>390.19182531026797</c:v>
                </c:pt>
                <c:pt idx="388">
                  <c:v>389.95407339491743</c:v>
                </c:pt>
                <c:pt idx="389">
                  <c:v>390.32294167803974</c:v>
                </c:pt>
                <c:pt idx="390">
                  <c:v>392.22255604512083</c:v>
                </c:pt>
                <c:pt idx="391">
                  <c:v>393.25769173634183</c:v>
                </c:pt>
                <c:pt idx="392">
                  <c:v>394.35338291724037</c:v>
                </c:pt>
                <c:pt idx="393">
                  <c:v>394.5349714593263</c:v>
                </c:pt>
                <c:pt idx="394">
                  <c:v>397.3565112098334</c:v>
                </c:pt>
                <c:pt idx="395">
                  <c:v>398.82139064374638</c:v>
                </c:pt>
                <c:pt idx="396">
                  <c:v>398.48576796513635</c:v>
                </c:pt>
                <c:pt idx="397">
                  <c:v>400.8189841471106</c:v>
                </c:pt>
                <c:pt idx="398">
                  <c:v>400.21456474517447</c:v>
                </c:pt>
                <c:pt idx="399">
                  <c:v>400.08528142143928</c:v>
                </c:pt>
              </c:numCache>
            </c:numRef>
          </c:xVal>
          <c:yVal>
            <c:numRef>
              <c:f>Blad1!$C$2:$C$401</c:f>
              <c:numCache>
                <c:formatCode>General</c:formatCode>
                <c:ptCount val="400"/>
                <c:pt idx="0">
                  <c:v>0.28151517554841199</c:v>
                </c:pt>
                <c:pt idx="1">
                  <c:v>0.49349863737258237</c:v>
                </c:pt>
                <c:pt idx="2">
                  <c:v>5.6991985011309865E-3</c:v>
                </c:pt>
                <c:pt idx="3">
                  <c:v>7.9034333234574872E-2</c:v>
                </c:pt>
                <c:pt idx="4">
                  <c:v>0.80960327671128351</c:v>
                </c:pt>
                <c:pt idx="5">
                  <c:v>0.30461828206464758</c:v>
                </c:pt>
                <c:pt idx="6">
                  <c:v>0.1700344214805356</c:v>
                </c:pt>
                <c:pt idx="7">
                  <c:v>0.69153807159485337</c:v>
                </c:pt>
                <c:pt idx="8">
                  <c:v>0.96704679732425503</c:v>
                </c:pt>
                <c:pt idx="9">
                  <c:v>0.21973395770011428</c:v>
                </c:pt>
                <c:pt idx="10">
                  <c:v>0.56324680388105985</c:v>
                </c:pt>
                <c:pt idx="11">
                  <c:v>0.78895208737445655</c:v>
                </c:pt>
                <c:pt idx="12">
                  <c:v>8.7432550821771704E-2</c:v>
                </c:pt>
                <c:pt idx="13">
                  <c:v>0.44446391946265962</c:v>
                </c:pt>
                <c:pt idx="14">
                  <c:v>0.77708802422015877</c:v>
                </c:pt>
                <c:pt idx="15">
                  <c:v>0.16264961856833071</c:v>
                </c:pt>
                <c:pt idx="16">
                  <c:v>0.53600043087474203</c:v>
                </c:pt>
                <c:pt idx="17">
                  <c:v>2.9269354440397355E-2</c:v>
                </c:pt>
                <c:pt idx="18">
                  <c:v>0.89792902693788323</c:v>
                </c:pt>
                <c:pt idx="19">
                  <c:v>1.3967369928219462</c:v>
                </c:pt>
                <c:pt idx="20">
                  <c:v>0.47200897663320607</c:v>
                </c:pt>
                <c:pt idx="21">
                  <c:v>1.2932206636473551</c:v>
                </c:pt>
                <c:pt idx="22">
                  <c:v>1.9216209910346089</c:v>
                </c:pt>
                <c:pt idx="23">
                  <c:v>1.5344144902995627E-3</c:v>
                </c:pt>
                <c:pt idx="24">
                  <c:v>1.7198311854499606</c:v>
                </c:pt>
                <c:pt idx="25">
                  <c:v>0.33025676114868752</c:v>
                </c:pt>
                <c:pt idx="26">
                  <c:v>0.57674263210989296</c:v>
                </c:pt>
                <c:pt idx="27">
                  <c:v>0.41903402212734187</c:v>
                </c:pt>
                <c:pt idx="28">
                  <c:v>0.60814855588575267</c:v>
                </c:pt>
                <c:pt idx="29">
                  <c:v>2.5455922679062382</c:v>
                </c:pt>
                <c:pt idx="30">
                  <c:v>1.3705159187486071</c:v>
                </c:pt>
                <c:pt idx="31">
                  <c:v>0.47279998075300889</c:v>
                </c:pt>
                <c:pt idx="32">
                  <c:v>0.1942912028306929</c:v>
                </c:pt>
                <c:pt idx="33">
                  <c:v>0.44890940307914518</c:v>
                </c:pt>
                <c:pt idx="34">
                  <c:v>0.23863477290810031</c:v>
                </c:pt>
                <c:pt idx="35">
                  <c:v>1.7834852624241644</c:v>
                </c:pt>
                <c:pt idx="36">
                  <c:v>2.9190587478538865E-2</c:v>
                </c:pt>
                <c:pt idx="37">
                  <c:v>0.87918973744263884</c:v>
                </c:pt>
                <c:pt idx="38">
                  <c:v>2.8123437861929381</c:v>
                </c:pt>
                <c:pt idx="39">
                  <c:v>1.8246434355181167</c:v>
                </c:pt>
                <c:pt idx="40">
                  <c:v>3.7025495041158418</c:v>
                </c:pt>
                <c:pt idx="41">
                  <c:v>0.4351640486160675</c:v>
                </c:pt>
                <c:pt idx="42">
                  <c:v>1.0685938028128819</c:v>
                </c:pt>
                <c:pt idx="43">
                  <c:v>2.0467905901347052</c:v>
                </c:pt>
                <c:pt idx="44">
                  <c:v>0.61276270145094758</c:v>
                </c:pt>
                <c:pt idx="45">
                  <c:v>1.0304607770883578</c:v>
                </c:pt>
                <c:pt idx="46">
                  <c:v>1.7007820425390134</c:v>
                </c:pt>
                <c:pt idx="47">
                  <c:v>0.36845837678101967</c:v>
                </c:pt>
                <c:pt idx="48">
                  <c:v>2.8358457307589848</c:v>
                </c:pt>
                <c:pt idx="49">
                  <c:v>2.6375669798196788</c:v>
                </c:pt>
                <c:pt idx="50">
                  <c:v>3.5771230996987686</c:v>
                </c:pt>
                <c:pt idx="51">
                  <c:v>2.2595582738074032</c:v>
                </c:pt>
                <c:pt idx="52">
                  <c:v>0.98596665280984486</c:v>
                </c:pt>
                <c:pt idx="53">
                  <c:v>0.66712986979062472</c:v>
                </c:pt>
                <c:pt idx="54">
                  <c:v>0.40558770040162506</c:v>
                </c:pt>
                <c:pt idx="55">
                  <c:v>3.9962301316689515</c:v>
                </c:pt>
                <c:pt idx="56">
                  <c:v>9.2801620344787894E-2</c:v>
                </c:pt>
                <c:pt idx="57">
                  <c:v>4.2587120031994079</c:v>
                </c:pt>
                <c:pt idx="58">
                  <c:v>4.1506720491605265</c:v>
                </c:pt>
                <c:pt idx="59">
                  <c:v>0.69779365044955632</c:v>
                </c:pt>
                <c:pt idx="60">
                  <c:v>3.5673449917288371</c:v>
                </c:pt>
                <c:pt idx="61">
                  <c:v>2.6093621540662348</c:v>
                </c:pt>
                <c:pt idx="62">
                  <c:v>3.4166253326890792</c:v>
                </c:pt>
                <c:pt idx="63">
                  <c:v>3.7423607379442023</c:v>
                </c:pt>
                <c:pt idx="64">
                  <c:v>0.34632556675312909</c:v>
                </c:pt>
                <c:pt idx="65">
                  <c:v>5.4664012218773177</c:v>
                </c:pt>
                <c:pt idx="66">
                  <c:v>5.0706427333460926</c:v>
                </c:pt>
                <c:pt idx="67">
                  <c:v>2.0001332907621405</c:v>
                </c:pt>
                <c:pt idx="68">
                  <c:v>2.6787141921743065</c:v>
                </c:pt>
                <c:pt idx="69">
                  <c:v>1.6327541047635323</c:v>
                </c:pt>
                <c:pt idx="70">
                  <c:v>6.1390678374478593</c:v>
                </c:pt>
                <c:pt idx="71">
                  <c:v>6.8189935463090956</c:v>
                </c:pt>
                <c:pt idx="72">
                  <c:v>4.3413710456735588</c:v>
                </c:pt>
                <c:pt idx="73">
                  <c:v>1.2718601527699827</c:v>
                </c:pt>
                <c:pt idx="74">
                  <c:v>3.2490133281607623</c:v>
                </c:pt>
                <c:pt idx="75">
                  <c:v>5.7771432306060779</c:v>
                </c:pt>
                <c:pt idx="76">
                  <c:v>1.3087989669442908</c:v>
                </c:pt>
                <c:pt idx="77">
                  <c:v>4.1318072331419637</c:v>
                </c:pt>
                <c:pt idx="78">
                  <c:v>3.3779327565569002</c:v>
                </c:pt>
                <c:pt idx="79">
                  <c:v>6.4548050073240528</c:v>
                </c:pt>
                <c:pt idx="80">
                  <c:v>2.4807108985051451</c:v>
                </c:pt>
                <c:pt idx="81">
                  <c:v>3.2203807929787827</c:v>
                </c:pt>
                <c:pt idx="82">
                  <c:v>5.2819333514351046</c:v>
                </c:pt>
                <c:pt idx="83">
                  <c:v>6.9014799731780805</c:v>
                </c:pt>
                <c:pt idx="84">
                  <c:v>6.0336947848968707</c:v>
                </c:pt>
                <c:pt idx="85">
                  <c:v>7.2539981536737344</c:v>
                </c:pt>
                <c:pt idx="86">
                  <c:v>2.6719195627162868</c:v>
                </c:pt>
                <c:pt idx="87">
                  <c:v>3.7019053389068759</c:v>
                </c:pt>
                <c:pt idx="88">
                  <c:v>1.3055842458933045</c:v>
                </c:pt>
                <c:pt idx="89">
                  <c:v>4.7811929851910628</c:v>
                </c:pt>
                <c:pt idx="90">
                  <c:v>8.1429270973830867</c:v>
                </c:pt>
                <c:pt idx="91">
                  <c:v>6.6088328246046739</c:v>
                </c:pt>
                <c:pt idx="92">
                  <c:v>4.9159415120216616</c:v>
                </c:pt>
                <c:pt idx="93">
                  <c:v>0.56412522170250001</c:v>
                </c:pt>
                <c:pt idx="94">
                  <c:v>7.3698559524272031</c:v>
                </c:pt>
                <c:pt idx="95">
                  <c:v>2.9725040247879009</c:v>
                </c:pt>
                <c:pt idx="96">
                  <c:v>4.9058753923217271</c:v>
                </c:pt>
                <c:pt idx="97">
                  <c:v>5.5164443203918072</c:v>
                </c:pt>
                <c:pt idx="98">
                  <c:v>0.29888716553689643</c:v>
                </c:pt>
                <c:pt idx="99">
                  <c:v>6.1259999447017277</c:v>
                </c:pt>
                <c:pt idx="100">
                  <c:v>3.7480473472345057</c:v>
                </c:pt>
                <c:pt idx="101">
                  <c:v>5.9004553805731668</c:v>
                </c:pt>
                <c:pt idx="102">
                  <c:v>4.2498199687210256</c:v>
                </c:pt>
                <c:pt idx="103">
                  <c:v>6.9479174460812319</c:v>
                </c:pt>
                <c:pt idx="104">
                  <c:v>5.7353899796182048</c:v>
                </c:pt>
                <c:pt idx="105">
                  <c:v>7.9002061283184748</c:v>
                </c:pt>
                <c:pt idx="106">
                  <c:v>4.2034031662353382</c:v>
                </c:pt>
                <c:pt idx="107">
                  <c:v>2.7252156534522132</c:v>
                </c:pt>
                <c:pt idx="108">
                  <c:v>9.2042235284547704</c:v>
                </c:pt>
                <c:pt idx="109">
                  <c:v>4.2003787413609919</c:v>
                </c:pt>
                <c:pt idx="110">
                  <c:v>7.930104231939036</c:v>
                </c:pt>
                <c:pt idx="111">
                  <c:v>8.9181702016275537</c:v>
                </c:pt>
                <c:pt idx="112">
                  <c:v>1.4167216004028835</c:v>
                </c:pt>
                <c:pt idx="113">
                  <c:v>10.332193392482271</c:v>
                </c:pt>
                <c:pt idx="114">
                  <c:v>6.40148961301011</c:v>
                </c:pt>
                <c:pt idx="115">
                  <c:v>10.722301039409816</c:v>
                </c:pt>
                <c:pt idx="116">
                  <c:v>1.8319403561887837</c:v>
                </c:pt>
                <c:pt idx="117">
                  <c:v>7.8236130953541139</c:v>
                </c:pt>
                <c:pt idx="118">
                  <c:v>10.789842277044933</c:v>
                </c:pt>
                <c:pt idx="119">
                  <c:v>2.5632570576774469</c:v>
                </c:pt>
                <c:pt idx="120">
                  <c:v>0.3722865133405211</c:v>
                </c:pt>
                <c:pt idx="121">
                  <c:v>9.7158276579893794</c:v>
                </c:pt>
                <c:pt idx="122">
                  <c:v>3.1669813235572466</c:v>
                </c:pt>
                <c:pt idx="123">
                  <c:v>4.3447947102657718</c:v>
                </c:pt>
                <c:pt idx="124">
                  <c:v>7.4852141238380785</c:v>
                </c:pt>
                <c:pt idx="125">
                  <c:v>6.4779385885896321</c:v>
                </c:pt>
                <c:pt idx="126">
                  <c:v>4.5935456666332266</c:v>
                </c:pt>
                <c:pt idx="127">
                  <c:v>4.0637899647970812</c:v>
                </c:pt>
                <c:pt idx="128">
                  <c:v>2.5729080027828068</c:v>
                </c:pt>
                <c:pt idx="129">
                  <c:v>11.08716834278769</c:v>
                </c:pt>
                <c:pt idx="130">
                  <c:v>1.6041999382897987</c:v>
                </c:pt>
                <c:pt idx="131">
                  <c:v>12.95471412117389</c:v>
                </c:pt>
                <c:pt idx="132">
                  <c:v>7.0626235945495734</c:v>
                </c:pt>
                <c:pt idx="133">
                  <c:v>8.9862543029860902</c:v>
                </c:pt>
                <c:pt idx="134">
                  <c:v>2.8026261974442006</c:v>
                </c:pt>
                <c:pt idx="135">
                  <c:v>5.4102934975969523</c:v>
                </c:pt>
                <c:pt idx="136">
                  <c:v>12.13012053848087</c:v>
                </c:pt>
                <c:pt idx="137">
                  <c:v>5.7427733858789685</c:v>
                </c:pt>
                <c:pt idx="138">
                  <c:v>0.14881321522699364</c:v>
                </c:pt>
                <c:pt idx="139">
                  <c:v>9.2140864911848954</c:v>
                </c:pt>
                <c:pt idx="140">
                  <c:v>10.855818399628831</c:v>
                </c:pt>
                <c:pt idx="141">
                  <c:v>5.359192460016927</c:v>
                </c:pt>
                <c:pt idx="142">
                  <c:v>3.7767523394314688</c:v>
                </c:pt>
                <c:pt idx="143">
                  <c:v>7.2724374671417875</c:v>
                </c:pt>
                <c:pt idx="144">
                  <c:v>11.810836677683056</c:v>
                </c:pt>
                <c:pt idx="145">
                  <c:v>2.5827191597289092</c:v>
                </c:pt>
                <c:pt idx="146">
                  <c:v>10.617456039782143</c:v>
                </c:pt>
                <c:pt idx="147">
                  <c:v>5.203086330780728</c:v>
                </c:pt>
                <c:pt idx="148">
                  <c:v>1.1296273286958274</c:v>
                </c:pt>
                <c:pt idx="149">
                  <c:v>7.2206123956895931</c:v>
                </c:pt>
                <c:pt idx="150">
                  <c:v>4.8403640647302861</c:v>
                </c:pt>
                <c:pt idx="151">
                  <c:v>9.1389763895660412</c:v>
                </c:pt>
                <c:pt idx="152">
                  <c:v>10.913681757573071</c:v>
                </c:pt>
                <c:pt idx="153">
                  <c:v>10.603421527587912</c:v>
                </c:pt>
                <c:pt idx="154">
                  <c:v>13.966423770648646</c:v>
                </c:pt>
                <c:pt idx="155">
                  <c:v>9.0851073211527229</c:v>
                </c:pt>
                <c:pt idx="156">
                  <c:v>1.1639010736869404</c:v>
                </c:pt>
                <c:pt idx="157">
                  <c:v>14.844095834617329</c:v>
                </c:pt>
                <c:pt idx="158">
                  <c:v>8.0030310353091441</c:v>
                </c:pt>
                <c:pt idx="159">
                  <c:v>6.9378972918082606</c:v>
                </c:pt>
                <c:pt idx="160">
                  <c:v>13.449411225084003</c:v>
                </c:pt>
                <c:pt idx="161">
                  <c:v>14.738544555926355</c:v>
                </c:pt>
                <c:pt idx="162">
                  <c:v>10.594647368971604</c:v>
                </c:pt>
                <c:pt idx="163">
                  <c:v>15.01353763293268</c:v>
                </c:pt>
                <c:pt idx="164">
                  <c:v>7.2183018155062353</c:v>
                </c:pt>
                <c:pt idx="165">
                  <c:v>13.346278467545524</c:v>
                </c:pt>
                <c:pt idx="166">
                  <c:v>15.222718747934355</c:v>
                </c:pt>
                <c:pt idx="167">
                  <c:v>3.1639640859213571</c:v>
                </c:pt>
                <c:pt idx="168">
                  <c:v>12.760471410891373</c:v>
                </c:pt>
                <c:pt idx="169">
                  <c:v>15.803723074709396</c:v>
                </c:pt>
                <c:pt idx="170">
                  <c:v>8.3391543201590874</c:v>
                </c:pt>
                <c:pt idx="171">
                  <c:v>9.9619640136457033</c:v>
                </c:pt>
                <c:pt idx="172">
                  <c:v>13.806320937172265</c:v>
                </c:pt>
                <c:pt idx="173">
                  <c:v>10.703577552317274</c:v>
                </c:pt>
                <c:pt idx="174">
                  <c:v>8.0497007905137803</c:v>
                </c:pt>
                <c:pt idx="175">
                  <c:v>5.4509901887350729</c:v>
                </c:pt>
                <c:pt idx="176">
                  <c:v>6.5533778133214646</c:v>
                </c:pt>
                <c:pt idx="177">
                  <c:v>14.75053459339173</c:v>
                </c:pt>
                <c:pt idx="178">
                  <c:v>11.767885996547326</c:v>
                </c:pt>
                <c:pt idx="179">
                  <c:v>16.971731052526604</c:v>
                </c:pt>
                <c:pt idx="180">
                  <c:v>4.321436521205583</c:v>
                </c:pt>
                <c:pt idx="181">
                  <c:v>6.0660318246215077</c:v>
                </c:pt>
                <c:pt idx="182">
                  <c:v>5.6946758821690047</c:v>
                </c:pt>
                <c:pt idx="183">
                  <c:v>11.417152318846421</c:v>
                </c:pt>
                <c:pt idx="184">
                  <c:v>8.176938510163227</c:v>
                </c:pt>
                <c:pt idx="185">
                  <c:v>16.789912126864412</c:v>
                </c:pt>
                <c:pt idx="186">
                  <c:v>9.2333996476028393</c:v>
                </c:pt>
                <c:pt idx="187">
                  <c:v>14.359244274958087</c:v>
                </c:pt>
                <c:pt idx="188">
                  <c:v>17.480765343439213</c:v>
                </c:pt>
                <c:pt idx="189">
                  <c:v>3.5767525901067216</c:v>
                </c:pt>
                <c:pt idx="190">
                  <c:v>10.73047005173237</c:v>
                </c:pt>
                <c:pt idx="191">
                  <c:v>1.1203283046437602</c:v>
                </c:pt>
                <c:pt idx="192">
                  <c:v>12.139447899556163</c:v>
                </c:pt>
                <c:pt idx="193">
                  <c:v>10.390934337766353</c:v>
                </c:pt>
                <c:pt idx="194">
                  <c:v>6.21156526420316</c:v>
                </c:pt>
                <c:pt idx="195">
                  <c:v>3.8438063461919327</c:v>
                </c:pt>
                <c:pt idx="196">
                  <c:v>11.210403051763292</c:v>
                </c:pt>
                <c:pt idx="197">
                  <c:v>8.1832437554653374</c:v>
                </c:pt>
                <c:pt idx="198">
                  <c:v>10.789580773441081</c:v>
                </c:pt>
                <c:pt idx="199">
                  <c:v>5.937618880280926</c:v>
                </c:pt>
                <c:pt idx="200">
                  <c:v>0.46530429231785408</c:v>
                </c:pt>
                <c:pt idx="201">
                  <c:v>16.082304034022886</c:v>
                </c:pt>
                <c:pt idx="202">
                  <c:v>10.150794661052869</c:v>
                </c:pt>
                <c:pt idx="203">
                  <c:v>1.5942238184454505</c:v>
                </c:pt>
                <c:pt idx="204">
                  <c:v>13.739818639637091</c:v>
                </c:pt>
                <c:pt idx="205">
                  <c:v>6.1431753629001911</c:v>
                </c:pt>
                <c:pt idx="206">
                  <c:v>13.183221172637227</c:v>
                </c:pt>
                <c:pt idx="207">
                  <c:v>3.6571946066578409</c:v>
                </c:pt>
                <c:pt idx="208">
                  <c:v>13.724220964041013</c:v>
                </c:pt>
                <c:pt idx="209">
                  <c:v>9.5572525882617185</c:v>
                </c:pt>
                <c:pt idx="210">
                  <c:v>10.337696969447947</c:v>
                </c:pt>
                <c:pt idx="211">
                  <c:v>15.305936992237696</c:v>
                </c:pt>
                <c:pt idx="212">
                  <c:v>17.887491247118209</c:v>
                </c:pt>
                <c:pt idx="213">
                  <c:v>9.2822240341522289</c:v>
                </c:pt>
                <c:pt idx="214">
                  <c:v>19.296844663129615</c:v>
                </c:pt>
                <c:pt idx="215">
                  <c:v>16.390990592163238</c:v>
                </c:pt>
                <c:pt idx="216">
                  <c:v>8.9272069072729803</c:v>
                </c:pt>
                <c:pt idx="217">
                  <c:v>12.806557010217521</c:v>
                </c:pt>
                <c:pt idx="218">
                  <c:v>4.4852036191048921</c:v>
                </c:pt>
                <c:pt idx="219">
                  <c:v>0.36967941890075395</c:v>
                </c:pt>
                <c:pt idx="220">
                  <c:v>1.6838777775318923</c:v>
                </c:pt>
                <c:pt idx="221">
                  <c:v>5.2089856904862923</c:v>
                </c:pt>
                <c:pt idx="222">
                  <c:v>7.9611922622649578</c:v>
                </c:pt>
                <c:pt idx="223">
                  <c:v>2.9080283809484468</c:v>
                </c:pt>
                <c:pt idx="224">
                  <c:v>18.488049890909799</c:v>
                </c:pt>
                <c:pt idx="225">
                  <c:v>10.124751135389493</c:v>
                </c:pt>
                <c:pt idx="226">
                  <c:v>10.00139308933872</c:v>
                </c:pt>
                <c:pt idx="227">
                  <c:v>2.3499773026087882</c:v>
                </c:pt>
                <c:pt idx="228">
                  <c:v>8.5880711123715336</c:v>
                </c:pt>
                <c:pt idx="229">
                  <c:v>22.929312982090973</c:v>
                </c:pt>
                <c:pt idx="230">
                  <c:v>0.42597328182322258</c:v>
                </c:pt>
                <c:pt idx="231">
                  <c:v>0.34769818425197063</c:v>
                </c:pt>
                <c:pt idx="232">
                  <c:v>3.2034656542182343</c:v>
                </c:pt>
                <c:pt idx="233">
                  <c:v>13.966586204570486</c:v>
                </c:pt>
                <c:pt idx="234">
                  <c:v>16.631995813669722</c:v>
                </c:pt>
                <c:pt idx="235">
                  <c:v>18.135521791667639</c:v>
                </c:pt>
                <c:pt idx="236">
                  <c:v>20.059834608102783</c:v>
                </c:pt>
                <c:pt idx="237">
                  <c:v>18.589133558817679</c:v>
                </c:pt>
                <c:pt idx="238">
                  <c:v>21.874668670142828</c:v>
                </c:pt>
                <c:pt idx="239">
                  <c:v>10.991358570653961</c:v>
                </c:pt>
                <c:pt idx="240">
                  <c:v>4.9678216636826056</c:v>
                </c:pt>
                <c:pt idx="241">
                  <c:v>22.561672849012417</c:v>
                </c:pt>
                <c:pt idx="242">
                  <c:v>12.938531428429421</c:v>
                </c:pt>
                <c:pt idx="243">
                  <c:v>0.70279827195875377</c:v>
                </c:pt>
                <c:pt idx="244">
                  <c:v>23.646046150849919</c:v>
                </c:pt>
                <c:pt idx="245">
                  <c:v>19.524737705251063</c:v>
                </c:pt>
                <c:pt idx="246">
                  <c:v>23.794413705547523</c:v>
                </c:pt>
                <c:pt idx="247">
                  <c:v>21.720766304531185</c:v>
                </c:pt>
                <c:pt idx="248">
                  <c:v>20.276810372489976</c:v>
                </c:pt>
                <c:pt idx="249">
                  <c:v>19.929808891479095</c:v>
                </c:pt>
                <c:pt idx="250">
                  <c:v>11.514700983553661</c:v>
                </c:pt>
                <c:pt idx="251">
                  <c:v>5.7976397373019157</c:v>
                </c:pt>
                <c:pt idx="252">
                  <c:v>10.540997579858141</c:v>
                </c:pt>
                <c:pt idx="253">
                  <c:v>16.521157253900224</c:v>
                </c:pt>
                <c:pt idx="254">
                  <c:v>5.3909230805289194</c:v>
                </c:pt>
                <c:pt idx="255">
                  <c:v>7.3155739771608639</c:v>
                </c:pt>
                <c:pt idx="256">
                  <c:v>13.916465543720797</c:v>
                </c:pt>
                <c:pt idx="257">
                  <c:v>10.254995467229943</c:v>
                </c:pt>
                <c:pt idx="258">
                  <c:v>20.583286663034684</c:v>
                </c:pt>
                <c:pt idx="259">
                  <c:v>25.331404133171482</c:v>
                </c:pt>
                <c:pt idx="260">
                  <c:v>4.7378058459282189</c:v>
                </c:pt>
                <c:pt idx="261">
                  <c:v>3.2882474679141382</c:v>
                </c:pt>
                <c:pt idx="262">
                  <c:v>0.85032708034329607</c:v>
                </c:pt>
                <c:pt idx="263">
                  <c:v>3.5566791487580973</c:v>
                </c:pt>
                <c:pt idx="264">
                  <c:v>23.610430489096611</c:v>
                </c:pt>
                <c:pt idx="265">
                  <c:v>9.2991274579141283</c:v>
                </c:pt>
                <c:pt idx="266">
                  <c:v>15.370421104191401</c:v>
                </c:pt>
                <c:pt idx="267">
                  <c:v>15.335642982067862</c:v>
                </c:pt>
                <c:pt idx="268">
                  <c:v>14.376976594316819</c:v>
                </c:pt>
                <c:pt idx="269">
                  <c:v>22.658584085631219</c:v>
                </c:pt>
                <c:pt idx="270">
                  <c:v>22.686962559942245</c:v>
                </c:pt>
                <c:pt idx="271">
                  <c:v>23.838294476448191</c:v>
                </c:pt>
                <c:pt idx="272">
                  <c:v>17.533223235740415</c:v>
                </c:pt>
                <c:pt idx="273">
                  <c:v>9.9246219080603133</c:v>
                </c:pt>
                <c:pt idx="274">
                  <c:v>6.5240847579350794</c:v>
                </c:pt>
                <c:pt idx="275">
                  <c:v>8.7396112261010099</c:v>
                </c:pt>
                <c:pt idx="276">
                  <c:v>6.0171866493133903</c:v>
                </c:pt>
                <c:pt idx="277">
                  <c:v>19.409147838664317</c:v>
                </c:pt>
                <c:pt idx="278">
                  <c:v>10.413262982343236</c:v>
                </c:pt>
                <c:pt idx="279">
                  <c:v>21.734097652526948</c:v>
                </c:pt>
                <c:pt idx="280">
                  <c:v>5.317942478119571</c:v>
                </c:pt>
                <c:pt idx="281">
                  <c:v>7.3431879739725785</c:v>
                </c:pt>
                <c:pt idx="282">
                  <c:v>4.9332921446568347</c:v>
                </c:pt>
                <c:pt idx="283">
                  <c:v>17.404802733338947</c:v>
                </c:pt>
                <c:pt idx="284">
                  <c:v>9.5420692199371899</c:v>
                </c:pt>
                <c:pt idx="285">
                  <c:v>13.337705832617173</c:v>
                </c:pt>
                <c:pt idx="286">
                  <c:v>13.764822751991868</c:v>
                </c:pt>
                <c:pt idx="287">
                  <c:v>19.393545547819222</c:v>
                </c:pt>
                <c:pt idx="288">
                  <c:v>24.370278489957087</c:v>
                </c:pt>
                <c:pt idx="289">
                  <c:v>16.202807229594814</c:v>
                </c:pt>
                <c:pt idx="290">
                  <c:v>25.73564157401761</c:v>
                </c:pt>
                <c:pt idx="291">
                  <c:v>4.6695135992438948</c:v>
                </c:pt>
                <c:pt idx="292">
                  <c:v>9.8583553640732333</c:v>
                </c:pt>
                <c:pt idx="293">
                  <c:v>10.665193837447026</c:v>
                </c:pt>
                <c:pt idx="294">
                  <c:v>21.991881542708732</c:v>
                </c:pt>
                <c:pt idx="295">
                  <c:v>23.743493557981637</c:v>
                </c:pt>
                <c:pt idx="296">
                  <c:v>16.122642378008148</c:v>
                </c:pt>
                <c:pt idx="297">
                  <c:v>4.5774089565447245</c:v>
                </c:pt>
                <c:pt idx="298">
                  <c:v>18.787501333856525</c:v>
                </c:pt>
                <c:pt idx="299">
                  <c:v>1.9640576058293435</c:v>
                </c:pt>
                <c:pt idx="300">
                  <c:v>17.179905983014493</c:v>
                </c:pt>
                <c:pt idx="301">
                  <c:v>9.8125234104923695</c:v>
                </c:pt>
                <c:pt idx="302">
                  <c:v>27.52528025171943</c:v>
                </c:pt>
                <c:pt idx="303">
                  <c:v>8.3324452468402495</c:v>
                </c:pt>
                <c:pt idx="304">
                  <c:v>4.1147108264338268</c:v>
                </c:pt>
                <c:pt idx="305">
                  <c:v>1.0524416169632556</c:v>
                </c:pt>
                <c:pt idx="306">
                  <c:v>10.845709367379598</c:v>
                </c:pt>
                <c:pt idx="307">
                  <c:v>27.554482222120654</c:v>
                </c:pt>
                <c:pt idx="308">
                  <c:v>5.9508720990006854</c:v>
                </c:pt>
                <c:pt idx="309">
                  <c:v>21.952935629907117</c:v>
                </c:pt>
                <c:pt idx="310">
                  <c:v>27.661693458268005</c:v>
                </c:pt>
                <c:pt idx="311">
                  <c:v>18.590238227294389</c:v>
                </c:pt>
                <c:pt idx="312">
                  <c:v>13.073708742140585</c:v>
                </c:pt>
                <c:pt idx="313">
                  <c:v>22.761797407979948</c:v>
                </c:pt>
                <c:pt idx="314">
                  <c:v>30.727743057436424</c:v>
                </c:pt>
                <c:pt idx="315">
                  <c:v>19.887300113954332</c:v>
                </c:pt>
                <c:pt idx="316">
                  <c:v>23.862077420206525</c:v>
                </c:pt>
                <c:pt idx="317">
                  <c:v>26.93255777985021</c:v>
                </c:pt>
                <c:pt idx="318">
                  <c:v>27.178818447550945</c:v>
                </c:pt>
                <c:pt idx="319">
                  <c:v>21.386682634430343</c:v>
                </c:pt>
                <c:pt idx="320">
                  <c:v>6.3912324273658498</c:v>
                </c:pt>
                <c:pt idx="321">
                  <c:v>26.441381831777083</c:v>
                </c:pt>
                <c:pt idx="322">
                  <c:v>9.6559236950823504</c:v>
                </c:pt>
                <c:pt idx="323">
                  <c:v>16.247396854265141</c:v>
                </c:pt>
                <c:pt idx="324">
                  <c:v>23.864024943009468</c:v>
                </c:pt>
                <c:pt idx="325">
                  <c:v>22.181798158175983</c:v>
                </c:pt>
                <c:pt idx="326">
                  <c:v>29.86002374954877</c:v>
                </c:pt>
                <c:pt idx="327">
                  <c:v>29.708958547946366</c:v>
                </c:pt>
                <c:pt idx="328">
                  <c:v>6.9116468332083087</c:v>
                </c:pt>
                <c:pt idx="329">
                  <c:v>17.823864853773436</c:v>
                </c:pt>
                <c:pt idx="330">
                  <c:v>24.586212946590511</c:v>
                </c:pt>
                <c:pt idx="331">
                  <c:v>20.624596858811827</c:v>
                </c:pt>
                <c:pt idx="332">
                  <c:v>1.8692125282377385</c:v>
                </c:pt>
                <c:pt idx="333">
                  <c:v>19.622781492600996</c:v>
                </c:pt>
                <c:pt idx="334">
                  <c:v>27.164804677576956</c:v>
                </c:pt>
                <c:pt idx="335">
                  <c:v>4.9221423896460204</c:v>
                </c:pt>
                <c:pt idx="336">
                  <c:v>17.249245128755927</c:v>
                </c:pt>
                <c:pt idx="337">
                  <c:v>30.670311346569729</c:v>
                </c:pt>
                <c:pt idx="338">
                  <c:v>6.5114742460319546</c:v>
                </c:pt>
                <c:pt idx="339">
                  <c:v>11.080186568090362</c:v>
                </c:pt>
                <c:pt idx="340">
                  <c:v>9.8169402851848826</c:v>
                </c:pt>
                <c:pt idx="341">
                  <c:v>18.950671972574817</c:v>
                </c:pt>
                <c:pt idx="342">
                  <c:v>29.597202185195606</c:v>
                </c:pt>
                <c:pt idx="343">
                  <c:v>9.3913858608955714</c:v>
                </c:pt>
                <c:pt idx="344">
                  <c:v>16.60858335229446</c:v>
                </c:pt>
                <c:pt idx="345">
                  <c:v>11.334548764721841</c:v>
                </c:pt>
                <c:pt idx="346">
                  <c:v>24.503477971686252</c:v>
                </c:pt>
                <c:pt idx="347">
                  <c:v>16.771643311476154</c:v>
                </c:pt>
                <c:pt idx="348">
                  <c:v>0.65342870702375988</c:v>
                </c:pt>
                <c:pt idx="349">
                  <c:v>25.195813980273453</c:v>
                </c:pt>
                <c:pt idx="350">
                  <c:v>15.995531019589897</c:v>
                </c:pt>
                <c:pt idx="351">
                  <c:v>29.274820396063646</c:v>
                </c:pt>
                <c:pt idx="352">
                  <c:v>5.3166541069904429</c:v>
                </c:pt>
                <c:pt idx="353">
                  <c:v>34.576056229013716</c:v>
                </c:pt>
                <c:pt idx="354">
                  <c:v>17.278098085671026</c:v>
                </c:pt>
                <c:pt idx="355">
                  <c:v>6.8771172745716846</c:v>
                </c:pt>
                <c:pt idx="356">
                  <c:v>14.099762956880241</c:v>
                </c:pt>
                <c:pt idx="357">
                  <c:v>9.5315552786490585</c:v>
                </c:pt>
                <c:pt idx="358">
                  <c:v>11.528871680360536</c:v>
                </c:pt>
                <c:pt idx="359">
                  <c:v>15.774012271878686</c:v>
                </c:pt>
                <c:pt idx="360">
                  <c:v>18.94945959573165</c:v>
                </c:pt>
                <c:pt idx="361">
                  <c:v>6.2585425404257755</c:v>
                </c:pt>
                <c:pt idx="362">
                  <c:v>2.2871515902682447</c:v>
                </c:pt>
                <c:pt idx="363">
                  <c:v>23.995955315193967</c:v>
                </c:pt>
                <c:pt idx="364">
                  <c:v>0.95476761213201256</c:v>
                </c:pt>
                <c:pt idx="365">
                  <c:v>2.1101395753628935</c:v>
                </c:pt>
                <c:pt idx="366">
                  <c:v>21.405136894863936</c:v>
                </c:pt>
                <c:pt idx="367">
                  <c:v>0.24528509657414688</c:v>
                </c:pt>
                <c:pt idx="368">
                  <c:v>8.8232623739080598</c:v>
                </c:pt>
                <c:pt idx="369">
                  <c:v>11.253898266067921</c:v>
                </c:pt>
                <c:pt idx="370">
                  <c:v>24.157429015311102</c:v>
                </c:pt>
                <c:pt idx="371">
                  <c:v>5.2920253047866419</c:v>
                </c:pt>
                <c:pt idx="372">
                  <c:v>36.956461104295961</c:v>
                </c:pt>
                <c:pt idx="373">
                  <c:v>12.831936421346741</c:v>
                </c:pt>
                <c:pt idx="374">
                  <c:v>11.041216577655165</c:v>
                </c:pt>
                <c:pt idx="375">
                  <c:v>1.7030712265379258</c:v>
                </c:pt>
                <c:pt idx="376">
                  <c:v>34.235089770755742</c:v>
                </c:pt>
                <c:pt idx="377">
                  <c:v>8.8521139489586513</c:v>
                </c:pt>
                <c:pt idx="378">
                  <c:v>28.838270958294185</c:v>
                </c:pt>
                <c:pt idx="379">
                  <c:v>36.167371220213276</c:v>
                </c:pt>
                <c:pt idx="380">
                  <c:v>15.584805958284015</c:v>
                </c:pt>
                <c:pt idx="381">
                  <c:v>21.312832861826426</c:v>
                </c:pt>
                <c:pt idx="382">
                  <c:v>31.005517722248293</c:v>
                </c:pt>
                <c:pt idx="383">
                  <c:v>29.205775446817203</c:v>
                </c:pt>
                <c:pt idx="384">
                  <c:v>21.707770455993519</c:v>
                </c:pt>
                <c:pt idx="385">
                  <c:v>33.856460098226535</c:v>
                </c:pt>
                <c:pt idx="386">
                  <c:v>13.313908642607929</c:v>
                </c:pt>
                <c:pt idx="387">
                  <c:v>30.072804244306294</c:v>
                </c:pt>
                <c:pt idx="388">
                  <c:v>30.484005910417043</c:v>
                </c:pt>
                <c:pt idx="389">
                  <c:v>32.964044669579827</c:v>
                </c:pt>
                <c:pt idx="390">
                  <c:v>24.859995398494796</c:v>
                </c:pt>
                <c:pt idx="391">
                  <c:v>18.613612930262558</c:v>
                </c:pt>
                <c:pt idx="392">
                  <c:v>5.1980402789954949</c:v>
                </c:pt>
                <c:pt idx="393">
                  <c:v>0.2943031365372355</c:v>
                </c:pt>
                <c:pt idx="394">
                  <c:v>30.448251932733871</c:v>
                </c:pt>
                <c:pt idx="395">
                  <c:v>26.177649506596211</c:v>
                </c:pt>
                <c:pt idx="396">
                  <c:v>29.707808777986308</c:v>
                </c:pt>
                <c:pt idx="397">
                  <c:v>27.30533387515424</c:v>
                </c:pt>
                <c:pt idx="398">
                  <c:v>13.254446627923604</c:v>
                </c:pt>
                <c:pt idx="399">
                  <c:v>20.693142476201277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71232"/>
        <c:axId val="106271808"/>
      </c:scatterChart>
      <c:valAx>
        <c:axId val="106271232"/>
        <c:scaling>
          <c:orientation val="minMax"/>
          <c:max val="400"/>
        </c:scaling>
        <c:delete val="0"/>
        <c:axPos val="b"/>
        <c:numFmt formatCode="General" sourceLinked="1"/>
        <c:majorTickMark val="out"/>
        <c:minorTickMark val="none"/>
        <c:tickLblPos val="nextTo"/>
        <c:crossAx val="106271808"/>
        <c:crosses val="autoZero"/>
        <c:crossBetween val="midCat"/>
      </c:valAx>
      <c:valAx>
        <c:axId val="1062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271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Blad1!$E$1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>
              <a:noFill/>
            </a:ln>
          </c:spPr>
          <c:xVal>
            <c:numRef>
              <c:f>Blad1!$D$2:$D$401</c:f>
              <c:numCache>
                <c:formatCode>General</c:formatCode>
                <c:ptCount val="400"/>
                <c:pt idx="0">
                  <c:v>-0.52576817468225823</c:v>
                </c:pt>
                <c:pt idx="1">
                  <c:v>-0.53321447497053776</c:v>
                </c:pt>
                <c:pt idx="2">
                  <c:v>-0.45709549717407294</c:v>
                </c:pt>
                <c:pt idx="3">
                  <c:v>-0.39143233619731416</c:v>
                </c:pt>
                <c:pt idx="4">
                  <c:v>-0.28484976341195722</c:v>
                </c:pt>
                <c:pt idx="5">
                  <c:v>-0.22579831986489352</c:v>
                </c:pt>
                <c:pt idx="6">
                  <c:v>-0.22066041929160635</c:v>
                </c:pt>
                <c:pt idx="7">
                  <c:v>-0.1586554591007685</c:v>
                </c:pt>
                <c:pt idx="8">
                  <c:v>-0.1625204302832029</c:v>
                </c:pt>
                <c:pt idx="9">
                  <c:v>-1.1395950952148293E-2</c:v>
                </c:pt>
                <c:pt idx="10">
                  <c:v>-2.6963047494461101E-2</c:v>
                </c:pt>
                <c:pt idx="11">
                  <c:v>4.5192816410059122E-2</c:v>
                </c:pt>
                <c:pt idx="12">
                  <c:v>0.13359708729170605</c:v>
                </c:pt>
                <c:pt idx="13">
                  <c:v>0.21963741964827377</c:v>
                </c:pt>
                <c:pt idx="14">
                  <c:v>0.27637053251985544</c:v>
                </c:pt>
                <c:pt idx="15">
                  <c:v>0.24887955590116484</c:v>
                </c:pt>
                <c:pt idx="16">
                  <c:v>0.30347757987984691</c:v>
                </c:pt>
                <c:pt idx="17">
                  <c:v>0.42380119412192641</c:v>
                </c:pt>
                <c:pt idx="18">
                  <c:v>0.3923784289572958</c:v>
                </c:pt>
                <c:pt idx="19">
                  <c:v>0.48890317888922619</c:v>
                </c:pt>
                <c:pt idx="20">
                  <c:v>0.47999421913874007</c:v>
                </c:pt>
                <c:pt idx="21">
                  <c:v>0.50687923714166483</c:v>
                </c:pt>
                <c:pt idx="22">
                  <c:v>0.66606458858177331</c:v>
                </c:pt>
                <c:pt idx="23">
                  <c:v>0.71920475478047585</c:v>
                </c:pt>
                <c:pt idx="24">
                  <c:v>0.79522234206854803</c:v>
                </c:pt>
                <c:pt idx="25">
                  <c:v>0.71098707426738383</c:v>
                </c:pt>
                <c:pt idx="26">
                  <c:v>0.80042649456956516</c:v>
                </c:pt>
                <c:pt idx="27">
                  <c:v>0.82241898806969593</c:v>
                </c:pt>
                <c:pt idx="28">
                  <c:v>0.89975183240377943</c:v>
                </c:pt>
                <c:pt idx="29">
                  <c:v>1.017102694948069</c:v>
                </c:pt>
                <c:pt idx="30">
                  <c:v>1.0190372182420968</c:v>
                </c:pt>
                <c:pt idx="31">
                  <c:v>1.0942018730488057</c:v>
                </c:pt>
                <c:pt idx="32">
                  <c:v>1.1620796717610455</c:v>
                </c:pt>
                <c:pt idx="33">
                  <c:v>1.1427165285651379</c:v>
                </c:pt>
                <c:pt idx="34">
                  <c:v>1.2621038655655399</c:v>
                </c:pt>
                <c:pt idx="35">
                  <c:v>1.2641771064241409</c:v>
                </c:pt>
                <c:pt idx="36">
                  <c:v>1.3688702982394054</c:v>
                </c:pt>
                <c:pt idx="37">
                  <c:v>1.3551557127229892</c:v>
                </c:pt>
                <c:pt idx="38">
                  <c:v>1.4134195359458475</c:v>
                </c:pt>
                <c:pt idx="39">
                  <c:v>1.4910326448634095</c:v>
                </c:pt>
                <c:pt idx="40">
                  <c:v>1.5464121172085106</c:v>
                </c:pt>
                <c:pt idx="41">
                  <c:v>1.6307542484660806</c:v>
                </c:pt>
                <c:pt idx="42">
                  <c:v>1.7255631434810734</c:v>
                </c:pt>
                <c:pt idx="43">
                  <c:v>1.6411847565506923</c:v>
                </c:pt>
                <c:pt idx="44">
                  <c:v>1.681757922862205</c:v>
                </c:pt>
                <c:pt idx="45">
                  <c:v>1.7511246116664467</c:v>
                </c:pt>
                <c:pt idx="46">
                  <c:v>1.8187843018857892</c:v>
                </c:pt>
                <c:pt idx="47">
                  <c:v>1.8617810727414663</c:v>
                </c:pt>
                <c:pt idx="48">
                  <c:v>2.0128390979517317</c:v>
                </c:pt>
                <c:pt idx="49">
                  <c:v>2.0725322562450379</c:v>
                </c:pt>
                <c:pt idx="50">
                  <c:v>2.0320670560875915</c:v>
                </c:pt>
                <c:pt idx="51">
                  <c:v>2.1170405157283034</c:v>
                </c:pt>
                <c:pt idx="52">
                  <c:v>2.235970620343279</c:v>
                </c:pt>
                <c:pt idx="53">
                  <c:v>2.2467070391924087</c:v>
                </c:pt>
                <c:pt idx="54">
                  <c:v>2.263999308433017</c:v>
                </c:pt>
                <c:pt idx="55">
                  <c:v>2.2927583243201637</c:v>
                </c:pt>
                <c:pt idx="56">
                  <c:v>2.3917294132310909</c:v>
                </c:pt>
                <c:pt idx="57">
                  <c:v>2.3430467610652146</c:v>
                </c:pt>
                <c:pt idx="58">
                  <c:v>2.448795424426581</c:v>
                </c:pt>
                <c:pt idx="59">
                  <c:v>2.5186966313011112</c:v>
                </c:pt>
                <c:pt idx="60">
                  <c:v>2.5546002212991019</c:v>
                </c:pt>
                <c:pt idx="61">
                  <c:v>2.6803306301074539</c:v>
                </c:pt>
                <c:pt idx="62">
                  <c:v>2.6968793679701832</c:v>
                </c:pt>
                <c:pt idx="63">
                  <c:v>2.7364764171112919</c:v>
                </c:pt>
                <c:pt idx="64">
                  <c:v>2.8556946454764094</c:v>
                </c:pt>
                <c:pt idx="65">
                  <c:v>2.8501738046884544</c:v>
                </c:pt>
                <c:pt idx="66">
                  <c:v>2.9224668969814935</c:v>
                </c:pt>
                <c:pt idx="67">
                  <c:v>2.9766825177634453</c:v>
                </c:pt>
                <c:pt idx="68">
                  <c:v>2.9941964354159554</c:v>
                </c:pt>
                <c:pt idx="69">
                  <c:v>3.0891308567009927</c:v>
                </c:pt>
                <c:pt idx="70">
                  <c:v>3.0370329108570719</c:v>
                </c:pt>
                <c:pt idx="71">
                  <c:v>3.1557444764020888</c:v>
                </c:pt>
                <c:pt idx="72">
                  <c:v>3.1752011193820358</c:v>
                </c:pt>
                <c:pt idx="73">
                  <c:v>3.20881523245207</c:v>
                </c:pt>
                <c:pt idx="74">
                  <c:v>3.3066971955751878</c:v>
                </c:pt>
                <c:pt idx="75">
                  <c:v>3.330976132859425</c:v>
                </c:pt>
                <c:pt idx="76">
                  <c:v>3.379061735564231</c:v>
                </c:pt>
                <c:pt idx="77">
                  <c:v>3.4742043594257126</c:v>
                </c:pt>
                <c:pt idx="78">
                  <c:v>3.5620315547252295</c:v>
                </c:pt>
                <c:pt idx="79">
                  <c:v>3.5488323588223736</c:v>
                </c:pt>
                <c:pt idx="80">
                  <c:v>3.6154079533638903</c:v>
                </c:pt>
                <c:pt idx="81">
                  <c:v>3.6295281987055876</c:v>
                </c:pt>
                <c:pt idx="82">
                  <c:v>3.7635256440143152</c:v>
                </c:pt>
                <c:pt idx="83">
                  <c:v>3.8269847479987495</c:v>
                </c:pt>
                <c:pt idx="84">
                  <c:v>3.8186470406457174</c:v>
                </c:pt>
                <c:pt idx="85">
                  <c:v>3.8005861772936296</c:v>
                </c:pt>
                <c:pt idx="86">
                  <c:v>3.8934003916872015</c:v>
                </c:pt>
                <c:pt idx="87">
                  <c:v>3.9527119597408324</c:v>
                </c:pt>
                <c:pt idx="88">
                  <c:v>4.0235882591622163</c:v>
                </c:pt>
                <c:pt idx="89">
                  <c:v>3.9903900600983055</c:v>
                </c:pt>
                <c:pt idx="90">
                  <c:v>4.108450864559499</c:v>
                </c:pt>
                <c:pt idx="91">
                  <c:v>4.1635494014979439</c:v>
                </c:pt>
                <c:pt idx="92">
                  <c:v>4.2096699546839833</c:v>
                </c:pt>
                <c:pt idx="93">
                  <c:v>4.3297952996397289</c:v>
                </c:pt>
                <c:pt idx="94">
                  <c:v>4.3859082935953166</c:v>
                </c:pt>
                <c:pt idx="95">
                  <c:v>4.4268483222230524</c:v>
                </c:pt>
                <c:pt idx="96">
                  <c:v>4.3885464292717291</c:v>
                </c:pt>
                <c:pt idx="97">
                  <c:v>4.4647121101351521</c:v>
                </c:pt>
                <c:pt idx="98">
                  <c:v>4.4673771311439419</c:v>
                </c:pt>
                <c:pt idx="99">
                  <c:v>4.627957418176976</c:v>
                </c:pt>
                <c:pt idx="100">
                  <c:v>4.6637352356364881</c:v>
                </c:pt>
                <c:pt idx="101">
                  <c:v>4.7235885900060275</c:v>
                </c:pt>
                <c:pt idx="102">
                  <c:v>4.7984054600723036</c:v>
                </c:pt>
                <c:pt idx="103">
                  <c:v>4.7155125660607977</c:v>
                </c:pt>
                <c:pt idx="104">
                  <c:v>4.7843421827408026</c:v>
                </c:pt>
                <c:pt idx="105">
                  <c:v>4.9603994577909161</c:v>
                </c:pt>
                <c:pt idx="106">
                  <c:v>4.9951273449907827</c:v>
                </c:pt>
                <c:pt idx="107">
                  <c:v>4.9904916683451814</c:v>
                </c:pt>
                <c:pt idx="108">
                  <c:v>5.09918723554794</c:v>
                </c:pt>
                <c:pt idx="109">
                  <c:v>5.1488456239245011</c:v>
                </c:pt>
                <c:pt idx="110">
                  <c:v>5.0805143507976753</c:v>
                </c:pt>
                <c:pt idx="111">
                  <c:v>5.1702761431531981</c:v>
                </c:pt>
                <c:pt idx="112">
                  <c:v>5.2570396002389375</c:v>
                </c:pt>
                <c:pt idx="113">
                  <c:v>5.3271732989275788</c:v>
                </c:pt>
                <c:pt idx="114">
                  <c:v>5.4212336248219186</c:v>
                </c:pt>
                <c:pt idx="115">
                  <c:v>5.4215990598912418</c:v>
                </c:pt>
                <c:pt idx="116">
                  <c:v>5.5056879670813208</c:v>
                </c:pt>
                <c:pt idx="117">
                  <c:v>5.5057225499902334</c:v>
                </c:pt>
                <c:pt idx="118">
                  <c:v>5.5460530921521931</c:v>
                </c:pt>
                <c:pt idx="119">
                  <c:v>5.6434353878525707</c:v>
                </c:pt>
                <c:pt idx="120">
                  <c:v>5.7298814403500904</c:v>
                </c:pt>
                <c:pt idx="121">
                  <c:v>5.6407560036003961</c:v>
                </c:pt>
                <c:pt idx="122">
                  <c:v>5.8255270467259024</c:v>
                </c:pt>
                <c:pt idx="123">
                  <c:v>5.8759075402459269</c:v>
                </c:pt>
                <c:pt idx="124">
                  <c:v>5.872308731080448</c:v>
                </c:pt>
                <c:pt idx="125">
                  <c:v>5.9703672477111596</c:v>
                </c:pt>
                <c:pt idx="126">
                  <c:v>5.9919378241772403</c:v>
                </c:pt>
                <c:pt idx="127">
                  <c:v>6.0081065310739117</c:v>
                </c:pt>
                <c:pt idx="128">
                  <c:v>6.0497662925123974</c:v>
                </c:pt>
                <c:pt idx="129">
                  <c:v>6.0573280956574456</c:v>
                </c:pt>
                <c:pt idx="130">
                  <c:v>6.2051091044854667</c:v>
                </c:pt>
                <c:pt idx="131">
                  <c:v>6.1777967668973899</c:v>
                </c:pt>
                <c:pt idx="132">
                  <c:v>6.2964731170894508</c:v>
                </c:pt>
                <c:pt idx="133">
                  <c:v>6.3851798629159031</c:v>
                </c:pt>
                <c:pt idx="134">
                  <c:v>6.421641789630983</c:v>
                </c:pt>
                <c:pt idx="135">
                  <c:v>6.4298531843784454</c:v>
                </c:pt>
                <c:pt idx="136">
                  <c:v>6.4279326953422045</c:v>
                </c:pt>
                <c:pt idx="137">
                  <c:v>6.5410413695262557</c:v>
                </c:pt>
                <c:pt idx="138">
                  <c:v>6.5984433459357748</c:v>
                </c:pt>
                <c:pt idx="139">
                  <c:v>6.5906047258768581</c:v>
                </c:pt>
                <c:pt idx="140">
                  <c:v>6.655423308135858</c:v>
                </c:pt>
                <c:pt idx="141">
                  <c:v>6.7641386457892052</c:v>
                </c:pt>
                <c:pt idx="142">
                  <c:v>6.802090346800199</c:v>
                </c:pt>
                <c:pt idx="143">
                  <c:v>6.7720731882374228</c:v>
                </c:pt>
                <c:pt idx="144">
                  <c:v>6.8437150672245188</c:v>
                </c:pt>
                <c:pt idx="145">
                  <c:v>6.8931030450908226</c:v>
                </c:pt>
                <c:pt idx="146">
                  <c:v>7.0181983652575886</c:v>
                </c:pt>
                <c:pt idx="147">
                  <c:v>7.0234743407463105</c:v>
                </c:pt>
                <c:pt idx="148">
                  <c:v>7.0550008786534777</c:v>
                </c:pt>
                <c:pt idx="149">
                  <c:v>7.2047441026649839</c:v>
                </c:pt>
                <c:pt idx="150">
                  <c:v>7.1927747429414621</c:v>
                </c:pt>
                <c:pt idx="151">
                  <c:v>7.1853980671084452</c:v>
                </c:pt>
                <c:pt idx="152">
                  <c:v>7.246882672248681</c:v>
                </c:pt>
                <c:pt idx="153">
                  <c:v>7.3791119533235321</c:v>
                </c:pt>
                <c:pt idx="154">
                  <c:v>7.3717497782665937</c:v>
                </c:pt>
                <c:pt idx="155">
                  <c:v>7.3886624912409786</c:v>
                </c:pt>
                <c:pt idx="156">
                  <c:v>7.5562112871112745</c:v>
                </c:pt>
                <c:pt idx="157">
                  <c:v>7.4886338674363753</c:v>
                </c:pt>
                <c:pt idx="158">
                  <c:v>7.5568667088323451</c:v>
                </c:pt>
                <c:pt idx="159">
                  <c:v>7.6271111787940686</c:v>
                </c:pt>
                <c:pt idx="160">
                  <c:v>7.7313843437195668</c:v>
                </c:pt>
                <c:pt idx="161">
                  <c:v>7.827324204196092</c:v>
                </c:pt>
                <c:pt idx="162">
                  <c:v>7.8898651580625945</c:v>
                </c:pt>
                <c:pt idx="163">
                  <c:v>7.8165986557888711</c:v>
                </c:pt>
                <c:pt idx="164">
                  <c:v>7.8706609324828918</c:v>
                </c:pt>
                <c:pt idx="165">
                  <c:v>8.0007301918998746</c:v>
                </c:pt>
                <c:pt idx="166">
                  <c:v>7.9792332712660947</c:v>
                </c:pt>
                <c:pt idx="167">
                  <c:v>8.047994916797041</c:v>
                </c:pt>
                <c:pt idx="168">
                  <c:v>8.196283567200668</c:v>
                </c:pt>
                <c:pt idx="169">
                  <c:v>8.1497165189623075</c:v>
                </c:pt>
                <c:pt idx="170">
                  <c:v>8.26693807514933</c:v>
                </c:pt>
                <c:pt idx="171">
                  <c:v>8.2803179144589247</c:v>
                </c:pt>
                <c:pt idx="172">
                  <c:v>8.4053551052579518</c:v>
                </c:pt>
                <c:pt idx="173">
                  <c:v>8.3886183602204056</c:v>
                </c:pt>
                <c:pt idx="174">
                  <c:v>8.3691262102637669</c:v>
                </c:pt>
                <c:pt idx="175">
                  <c:v>8.4555991350374864</c:v>
                </c:pt>
                <c:pt idx="176">
                  <c:v>8.6005729252655012</c:v>
                </c:pt>
                <c:pt idx="177">
                  <c:v>8.5875325269198513</c:v>
                </c:pt>
                <c:pt idx="178">
                  <c:v>8.5998295327584984</c:v>
                </c:pt>
                <c:pt idx="179">
                  <c:v>8.6665737369156357</c:v>
                </c:pt>
                <c:pt idx="180">
                  <c:v>8.7677974032671013</c:v>
                </c:pt>
                <c:pt idx="181">
                  <c:v>8.8336330864287991</c:v>
                </c:pt>
                <c:pt idx="182">
                  <c:v>8.8929429405742813</c:v>
                </c:pt>
                <c:pt idx="183">
                  <c:v>8.8795342603461211</c:v>
                </c:pt>
                <c:pt idx="184">
                  <c:v>8.9585654185540466</c:v>
                </c:pt>
                <c:pt idx="185">
                  <c:v>8.9839766912996843</c:v>
                </c:pt>
                <c:pt idx="186">
                  <c:v>9.0357353309940169</c:v>
                </c:pt>
                <c:pt idx="187">
                  <c:v>9.0849951523060977</c:v>
                </c:pt>
                <c:pt idx="188">
                  <c:v>9.1301786000632585</c:v>
                </c:pt>
                <c:pt idx="189">
                  <c:v>9.2128130587575274</c:v>
                </c:pt>
                <c:pt idx="190">
                  <c:v>9.3121762441890219</c:v>
                </c:pt>
                <c:pt idx="191">
                  <c:v>9.2517939766185684</c:v>
                </c:pt>
                <c:pt idx="192">
                  <c:v>9.4203160292542485</c:v>
                </c:pt>
                <c:pt idx="193">
                  <c:v>9.4689833396781466</c:v>
                </c:pt>
                <c:pt idx="194">
                  <c:v>9.4310928222170691</c:v>
                </c:pt>
                <c:pt idx="195">
                  <c:v>9.4917774314437455</c:v>
                </c:pt>
                <c:pt idx="196">
                  <c:v>9.5681047606663245</c:v>
                </c:pt>
                <c:pt idx="197">
                  <c:v>9.6649017538420967</c:v>
                </c:pt>
                <c:pt idx="198">
                  <c:v>9.7380443930898775</c:v>
                </c:pt>
                <c:pt idx="199">
                  <c:v>9.6896448311724477</c:v>
                </c:pt>
                <c:pt idx="200">
                  <c:v>9.8186398175698582</c:v>
                </c:pt>
                <c:pt idx="201">
                  <c:v>9.8436116376918612</c:v>
                </c:pt>
                <c:pt idx="202">
                  <c:v>9.9215284640515495</c:v>
                </c:pt>
                <c:pt idx="203">
                  <c:v>9.8581188472166037</c:v>
                </c:pt>
                <c:pt idx="204">
                  <c:v>9.9325268949713603</c:v>
                </c:pt>
                <c:pt idx="205">
                  <c:v>9.9999715796608726</c:v>
                </c:pt>
                <c:pt idx="206">
                  <c:v>10.086832155721597</c:v>
                </c:pt>
                <c:pt idx="207">
                  <c:v>10.207418713728096</c:v>
                </c:pt>
                <c:pt idx="208">
                  <c:v>10.258440294345139</c:v>
                </c:pt>
                <c:pt idx="209">
                  <c:v>10.286360629902937</c:v>
                </c:pt>
                <c:pt idx="210">
                  <c:v>10.303335793221706</c:v>
                </c:pt>
                <c:pt idx="211">
                  <c:v>10.386503911236987</c:v>
                </c:pt>
                <c:pt idx="212">
                  <c:v>10.346206076033955</c:v>
                </c:pt>
                <c:pt idx="213">
                  <c:v>10.450323427809991</c:v>
                </c:pt>
                <c:pt idx="214">
                  <c:v>10.525816866943746</c:v>
                </c:pt>
                <c:pt idx="215">
                  <c:v>10.559108398753144</c:v>
                </c:pt>
                <c:pt idx="216">
                  <c:v>10.58839448070559</c:v>
                </c:pt>
                <c:pt idx="217">
                  <c:v>10.72760404260897</c:v>
                </c:pt>
                <c:pt idx="218">
                  <c:v>10.704895346002626</c:v>
                </c:pt>
                <c:pt idx="219">
                  <c:v>10.819984130502219</c:v>
                </c:pt>
                <c:pt idx="220">
                  <c:v>10.799509316746629</c:v>
                </c:pt>
                <c:pt idx="221">
                  <c:v>10.872348318534856</c:v>
                </c:pt>
                <c:pt idx="222">
                  <c:v>10.94270660549099</c:v>
                </c:pt>
                <c:pt idx="223">
                  <c:v>10.943678782348483</c:v>
                </c:pt>
                <c:pt idx="224">
                  <c:v>10.999903073981113</c:v>
                </c:pt>
                <c:pt idx="225">
                  <c:v>11.128347655790785</c:v>
                </c:pt>
                <c:pt idx="226">
                  <c:v>11.038533339470339</c:v>
                </c:pt>
                <c:pt idx="227">
                  <c:v>11.19840123125681</c:v>
                </c:pt>
                <c:pt idx="228">
                  <c:v>11.200576877923387</c:v>
                </c:pt>
                <c:pt idx="229">
                  <c:v>11.241141630435097</c:v>
                </c:pt>
                <c:pt idx="230">
                  <c:v>11.347122476637971</c:v>
                </c:pt>
                <c:pt idx="231">
                  <c:v>11.370734881403745</c:v>
                </c:pt>
                <c:pt idx="232">
                  <c:v>11.369484134763027</c:v>
                </c:pt>
                <c:pt idx="233">
                  <c:v>11.438282183363132</c:v>
                </c:pt>
                <c:pt idx="234">
                  <c:v>11.497769310209248</c:v>
                </c:pt>
                <c:pt idx="235">
                  <c:v>11.578170154634789</c:v>
                </c:pt>
                <c:pt idx="236">
                  <c:v>11.632465813210422</c:v>
                </c:pt>
                <c:pt idx="237">
                  <c:v>11.693575651883277</c:v>
                </c:pt>
                <c:pt idx="238">
                  <c:v>11.660747274156966</c:v>
                </c:pt>
                <c:pt idx="239">
                  <c:v>11.767443759899525</c:v>
                </c:pt>
                <c:pt idx="240">
                  <c:v>11.793025892584691</c:v>
                </c:pt>
                <c:pt idx="241">
                  <c:v>11.863333111728462</c:v>
                </c:pt>
                <c:pt idx="242">
                  <c:v>11.922314899532713</c:v>
                </c:pt>
                <c:pt idx="243">
                  <c:v>12.003279210891383</c:v>
                </c:pt>
                <c:pt idx="244">
                  <c:v>12.047453584292223</c:v>
                </c:pt>
                <c:pt idx="245">
                  <c:v>12.128756103208444</c:v>
                </c:pt>
                <c:pt idx="246">
                  <c:v>12.13984572174558</c:v>
                </c:pt>
                <c:pt idx="247">
                  <c:v>12.159306114734868</c:v>
                </c:pt>
                <c:pt idx="248">
                  <c:v>12.312382215526643</c:v>
                </c:pt>
                <c:pt idx="249">
                  <c:v>12.242154008162352</c:v>
                </c:pt>
                <c:pt idx="250">
                  <c:v>12.27126881095406</c:v>
                </c:pt>
                <c:pt idx="251">
                  <c:v>12.368497472404021</c:v>
                </c:pt>
                <c:pt idx="252">
                  <c:v>12.414750073471815</c:v>
                </c:pt>
                <c:pt idx="253">
                  <c:v>12.456827110593883</c:v>
                </c:pt>
                <c:pt idx="254">
                  <c:v>12.495930985592832</c:v>
                </c:pt>
                <c:pt idx="255">
                  <c:v>12.607440678582314</c:v>
                </c:pt>
                <c:pt idx="256">
                  <c:v>12.601463471553059</c:v>
                </c:pt>
                <c:pt idx="257">
                  <c:v>12.744723368466031</c:v>
                </c:pt>
                <c:pt idx="258">
                  <c:v>12.772257335990549</c:v>
                </c:pt>
                <c:pt idx="259">
                  <c:v>12.85608683736889</c:v>
                </c:pt>
                <c:pt idx="260">
                  <c:v>12.921550150230587</c:v>
                </c:pt>
                <c:pt idx="261">
                  <c:v>12.986667692266687</c:v>
                </c:pt>
                <c:pt idx="262">
                  <c:v>13.027529757052424</c:v>
                </c:pt>
                <c:pt idx="263">
                  <c:v>12.987295033914249</c:v>
                </c:pt>
                <c:pt idx="264">
                  <c:v>13.053032652827508</c:v>
                </c:pt>
                <c:pt idx="265">
                  <c:v>13.11681774042019</c:v>
                </c:pt>
                <c:pt idx="266">
                  <c:v>13.223310414857686</c:v>
                </c:pt>
                <c:pt idx="267">
                  <c:v>13.237904290725941</c:v>
                </c:pt>
                <c:pt idx="268">
                  <c:v>13.257714348320764</c:v>
                </c:pt>
                <c:pt idx="269">
                  <c:v>13.383783170423454</c:v>
                </c:pt>
                <c:pt idx="270">
                  <c:v>13.412864135245073</c:v>
                </c:pt>
                <c:pt idx="271">
                  <c:v>13.409678194106307</c:v>
                </c:pt>
                <c:pt idx="272">
                  <c:v>13.432297834398215</c:v>
                </c:pt>
                <c:pt idx="273">
                  <c:v>13.588116432105883</c:v>
                </c:pt>
                <c:pt idx="274">
                  <c:v>13.653790519936136</c:v>
                </c:pt>
                <c:pt idx="275">
                  <c:v>13.618659322363429</c:v>
                </c:pt>
                <c:pt idx="276">
                  <c:v>13.608662877011382</c:v>
                </c:pt>
                <c:pt idx="277">
                  <c:v>13.757641479920405</c:v>
                </c:pt>
                <c:pt idx="278">
                  <c:v>13.776957303348906</c:v>
                </c:pt>
                <c:pt idx="279">
                  <c:v>13.869145876442879</c:v>
                </c:pt>
                <c:pt idx="280">
                  <c:v>13.83399584383411</c:v>
                </c:pt>
                <c:pt idx="281">
                  <c:v>14.01457683250079</c:v>
                </c:pt>
                <c:pt idx="282">
                  <c:v>13.94534985813643</c:v>
                </c:pt>
                <c:pt idx="283">
                  <c:v>13.983543331366825</c:v>
                </c:pt>
                <c:pt idx="284">
                  <c:v>14.103486106808441</c:v>
                </c:pt>
                <c:pt idx="285">
                  <c:v>14.127526025128438</c:v>
                </c:pt>
                <c:pt idx="286">
                  <c:v>14.231897730446899</c:v>
                </c:pt>
                <c:pt idx="287">
                  <c:v>14.17695600594781</c:v>
                </c:pt>
                <c:pt idx="288">
                  <c:v>14.353123075113382</c:v>
                </c:pt>
                <c:pt idx="289">
                  <c:v>14.376081367185353</c:v>
                </c:pt>
                <c:pt idx="290">
                  <c:v>14.372620193802991</c:v>
                </c:pt>
                <c:pt idx="291">
                  <c:v>14.456928199344427</c:v>
                </c:pt>
                <c:pt idx="292">
                  <c:v>14.451218117489708</c:v>
                </c:pt>
                <c:pt idx="293">
                  <c:v>14.621554524307296</c:v>
                </c:pt>
                <c:pt idx="294">
                  <c:v>14.630011289611426</c:v>
                </c:pt>
                <c:pt idx="295">
                  <c:v>14.688221964592271</c:v>
                </c:pt>
                <c:pt idx="296">
                  <c:v>14.710911744173103</c:v>
                </c:pt>
                <c:pt idx="297">
                  <c:v>14.769869404714877</c:v>
                </c:pt>
                <c:pt idx="298">
                  <c:v>14.871184347140099</c:v>
                </c:pt>
                <c:pt idx="299">
                  <c:v>14.925060946510406</c:v>
                </c:pt>
                <c:pt idx="300">
                  <c:v>14.852085421858064</c:v>
                </c:pt>
                <c:pt idx="301">
                  <c:v>14.979176809264562</c:v>
                </c:pt>
                <c:pt idx="302">
                  <c:v>15.038531070587494</c:v>
                </c:pt>
                <c:pt idx="303">
                  <c:v>15.107162723062762</c:v>
                </c:pt>
                <c:pt idx="304">
                  <c:v>15.079447419851682</c:v>
                </c:pt>
                <c:pt idx="305">
                  <c:v>15.173912437923567</c:v>
                </c:pt>
                <c:pt idx="306">
                  <c:v>15.279759260982209</c:v>
                </c:pt>
                <c:pt idx="307">
                  <c:v>15.332780077474325</c:v>
                </c:pt>
                <c:pt idx="308">
                  <c:v>15.262796762840386</c:v>
                </c:pt>
                <c:pt idx="309">
                  <c:v>15.361973619370394</c:v>
                </c:pt>
                <c:pt idx="310">
                  <c:v>15.420331905624186</c:v>
                </c:pt>
                <c:pt idx="311">
                  <c:v>15.462875695860349</c:v>
                </c:pt>
                <c:pt idx="312">
                  <c:v>15.590369862441266</c:v>
                </c:pt>
                <c:pt idx="313">
                  <c:v>15.555781539831786</c:v>
                </c:pt>
                <c:pt idx="314">
                  <c:v>15.688280716403478</c:v>
                </c:pt>
                <c:pt idx="315">
                  <c:v>15.740994103432259</c:v>
                </c:pt>
                <c:pt idx="316">
                  <c:v>15.717110338420914</c:v>
                </c:pt>
                <c:pt idx="317">
                  <c:v>15.800937084865039</c:v>
                </c:pt>
                <c:pt idx="318">
                  <c:v>15.860075300136211</c:v>
                </c:pt>
                <c:pt idx="319">
                  <c:v>15.858536000694</c:v>
                </c:pt>
                <c:pt idx="320">
                  <c:v>15.979227802635636</c:v>
                </c:pt>
                <c:pt idx="321">
                  <c:v>16.033012021497314</c:v>
                </c:pt>
                <c:pt idx="322">
                  <c:v>16.003599294272576</c:v>
                </c:pt>
                <c:pt idx="323">
                  <c:v>16.130184864623395</c:v>
                </c:pt>
                <c:pt idx="324">
                  <c:v>16.152072538524479</c:v>
                </c:pt>
                <c:pt idx="325">
                  <c:v>16.265920170591073</c:v>
                </c:pt>
                <c:pt idx="326">
                  <c:v>16.315573402848429</c:v>
                </c:pt>
                <c:pt idx="327">
                  <c:v>16.26996462634154</c:v>
                </c:pt>
                <c:pt idx="328">
                  <c:v>16.41469062473562</c:v>
                </c:pt>
                <c:pt idx="329">
                  <c:v>16.384759666685248</c:v>
                </c:pt>
                <c:pt idx="330">
                  <c:v>16.463531877704902</c:v>
                </c:pt>
                <c:pt idx="331">
                  <c:v>16.518469806828918</c:v>
                </c:pt>
                <c:pt idx="332">
                  <c:v>16.516797886033835</c:v>
                </c:pt>
                <c:pt idx="333">
                  <c:v>16.633962893401055</c:v>
                </c:pt>
                <c:pt idx="334">
                  <c:v>16.593936472633821</c:v>
                </c:pt>
                <c:pt idx="335">
                  <c:v>16.790555717183942</c:v>
                </c:pt>
                <c:pt idx="336">
                  <c:v>16.704377093032832</c:v>
                </c:pt>
                <c:pt idx="337">
                  <c:v>16.866021423266965</c:v>
                </c:pt>
                <c:pt idx="338">
                  <c:v>16.850440284164371</c:v>
                </c:pt>
                <c:pt idx="339">
                  <c:v>16.969286771315765</c:v>
                </c:pt>
                <c:pt idx="340">
                  <c:v>16.958762755467447</c:v>
                </c:pt>
                <c:pt idx="341">
                  <c:v>16.983632713372906</c:v>
                </c:pt>
                <c:pt idx="342">
                  <c:v>17.045002653794683</c:v>
                </c:pt>
                <c:pt idx="343">
                  <c:v>17.133155200741115</c:v>
                </c:pt>
                <c:pt idx="344">
                  <c:v>17.123119260049137</c:v>
                </c:pt>
                <c:pt idx="345">
                  <c:v>17.25638140127775</c:v>
                </c:pt>
                <c:pt idx="346">
                  <c:v>17.341233950085652</c:v>
                </c:pt>
                <c:pt idx="347">
                  <c:v>17.334596087198037</c:v>
                </c:pt>
                <c:pt idx="348">
                  <c:v>17.420918536128269</c:v>
                </c:pt>
                <c:pt idx="349">
                  <c:v>17.446747685242244</c:v>
                </c:pt>
                <c:pt idx="350">
                  <c:v>17.482027629878544</c:v>
                </c:pt>
                <c:pt idx="351">
                  <c:v>17.570658880220996</c:v>
                </c:pt>
                <c:pt idx="352">
                  <c:v>17.580311123565075</c:v>
                </c:pt>
                <c:pt idx="353">
                  <c:v>17.6686171195445</c:v>
                </c:pt>
                <c:pt idx="354">
                  <c:v>17.675121316935694</c:v>
                </c:pt>
                <c:pt idx="355">
                  <c:v>17.725801571079096</c:v>
                </c:pt>
                <c:pt idx="356">
                  <c:v>17.803038803240312</c:v>
                </c:pt>
                <c:pt idx="357">
                  <c:v>17.907718808138675</c:v>
                </c:pt>
                <c:pt idx="358">
                  <c:v>17.887361463735509</c:v>
                </c:pt>
                <c:pt idx="359">
                  <c:v>17.917000023818645</c:v>
                </c:pt>
                <c:pt idx="360">
                  <c:v>18.071520609805759</c:v>
                </c:pt>
                <c:pt idx="361">
                  <c:v>18.023955915238027</c:v>
                </c:pt>
                <c:pt idx="362">
                  <c:v>18.128471088390647</c:v>
                </c:pt>
                <c:pt idx="363">
                  <c:v>18.178514931567555</c:v>
                </c:pt>
                <c:pt idx="364">
                  <c:v>18.244829254654888</c:v>
                </c:pt>
                <c:pt idx="365">
                  <c:v>18.30506539523391</c:v>
                </c:pt>
                <c:pt idx="366">
                  <c:v>18.361393977486607</c:v>
                </c:pt>
                <c:pt idx="367">
                  <c:v>18.36631925418569</c:v>
                </c:pt>
                <c:pt idx="368">
                  <c:v>18.387851709155463</c:v>
                </c:pt>
                <c:pt idx="369">
                  <c:v>18.540666008282116</c:v>
                </c:pt>
                <c:pt idx="370">
                  <c:v>18.473181657132827</c:v>
                </c:pt>
                <c:pt idx="371">
                  <c:v>18.635374454943019</c:v>
                </c:pt>
                <c:pt idx="372">
                  <c:v>18.657479991535162</c:v>
                </c:pt>
                <c:pt idx="373">
                  <c:v>18.642498022313369</c:v>
                </c:pt>
                <c:pt idx="374">
                  <c:v>18.732551171139107</c:v>
                </c:pt>
                <c:pt idx="375">
                  <c:v>18.702653880008135</c:v>
                </c:pt>
                <c:pt idx="376">
                  <c:v>18.777929697935548</c:v>
                </c:pt>
                <c:pt idx="377">
                  <c:v>18.878587196185229</c:v>
                </c:pt>
                <c:pt idx="378">
                  <c:v>18.923944350706904</c:v>
                </c:pt>
                <c:pt idx="379">
                  <c:v>18.930425623233887</c:v>
                </c:pt>
                <c:pt idx="380">
                  <c:v>19.101204153131029</c:v>
                </c:pt>
                <c:pt idx="381">
                  <c:v>19.114446938260777</c:v>
                </c:pt>
                <c:pt idx="382">
                  <c:v>19.165966819326023</c:v>
                </c:pt>
                <c:pt idx="383">
                  <c:v>19.118615346502509</c:v>
                </c:pt>
                <c:pt idx="384">
                  <c:v>19.249725944514637</c:v>
                </c:pt>
                <c:pt idx="385">
                  <c:v>19.328840290800436</c:v>
                </c:pt>
                <c:pt idx="386">
                  <c:v>19.271227876990856</c:v>
                </c:pt>
                <c:pt idx="387">
                  <c:v>19.470412705575235</c:v>
                </c:pt>
                <c:pt idx="388">
                  <c:v>19.466541333646056</c:v>
                </c:pt>
                <c:pt idx="389">
                  <c:v>19.537234387318989</c:v>
                </c:pt>
                <c:pt idx="390">
                  <c:v>19.523726755498352</c:v>
                </c:pt>
                <c:pt idx="391">
                  <c:v>19.604626418122258</c:v>
                </c:pt>
                <c:pt idx="392">
                  <c:v>19.611541723270044</c:v>
                </c:pt>
                <c:pt idx="393">
                  <c:v>19.691042237835518</c:v>
                </c:pt>
                <c:pt idx="394">
                  <c:v>19.774766839056632</c:v>
                </c:pt>
                <c:pt idx="395">
                  <c:v>19.84001179551737</c:v>
                </c:pt>
                <c:pt idx="396">
                  <c:v>19.88829451759846</c:v>
                </c:pt>
                <c:pt idx="397">
                  <c:v>19.857251172208045</c:v>
                </c:pt>
                <c:pt idx="398">
                  <c:v>19.968889281353924</c:v>
                </c:pt>
                <c:pt idx="399">
                  <c:v>19.976064444404258</c:v>
                </c:pt>
              </c:numCache>
            </c:numRef>
          </c:xVal>
          <c:yVal>
            <c:numRef>
              <c:f>Blad1!$E$2:$E$401</c:f>
              <c:numCache>
                <c:formatCode>General</c:formatCode>
                <c:ptCount val="400"/>
                <c:pt idx="0">
                  <c:v>0.79259793470102591</c:v>
                </c:pt>
                <c:pt idx="1">
                  <c:v>1.4379937615750036</c:v>
                </c:pt>
                <c:pt idx="2">
                  <c:v>0.87593252094087826</c:v>
                </c:pt>
                <c:pt idx="3">
                  <c:v>1.1573207722965775</c:v>
                </c:pt>
                <c:pt idx="4">
                  <c:v>1.2344771383059259</c:v>
                </c:pt>
                <c:pt idx="5">
                  <c:v>0.59345346892105599</c:v>
                </c:pt>
                <c:pt idx="6">
                  <c:v>0.3387492181538177</c:v>
                </c:pt>
                <c:pt idx="7">
                  <c:v>0.39347428921742633</c:v>
                </c:pt>
                <c:pt idx="8">
                  <c:v>0.24003613297895249</c:v>
                </c:pt>
                <c:pt idx="9">
                  <c:v>0.37948263185635933</c:v>
                </c:pt>
                <c:pt idx="10">
                  <c:v>0.75861197893033006</c:v>
                </c:pt>
                <c:pt idx="11">
                  <c:v>0.44685652173790791</c:v>
                </c:pt>
                <c:pt idx="12">
                  <c:v>0.66911926714492853</c:v>
                </c:pt>
                <c:pt idx="13">
                  <c:v>7.2863674715579085E-2</c:v>
                </c:pt>
                <c:pt idx="14">
                  <c:v>0.34547606823421106</c:v>
                </c:pt>
                <c:pt idx="15">
                  <c:v>-4.5359203887581634E-3</c:v>
                </c:pt>
                <c:pt idx="16">
                  <c:v>1.8744731348001809E-2</c:v>
                </c:pt>
                <c:pt idx="17">
                  <c:v>0.37813413664332673</c:v>
                </c:pt>
                <c:pt idx="18">
                  <c:v>0.55032088099840759</c:v>
                </c:pt>
                <c:pt idx="19">
                  <c:v>1.1337885076100476</c:v>
                </c:pt>
                <c:pt idx="20">
                  <c:v>0.28741827436608247</c:v>
                </c:pt>
                <c:pt idx="21">
                  <c:v>0.28532586153691986</c:v>
                </c:pt>
                <c:pt idx="22">
                  <c:v>-0.51940775028673491</c:v>
                </c:pt>
                <c:pt idx="23">
                  <c:v>-0.45126522761525911</c:v>
                </c:pt>
                <c:pt idx="24">
                  <c:v>0.88520860053618189</c:v>
                </c:pt>
                <c:pt idx="25">
                  <c:v>0.81004972052751234</c:v>
                </c:pt>
                <c:pt idx="26">
                  <c:v>0.22631950724743977</c:v>
                </c:pt>
                <c:pt idx="27">
                  <c:v>-0.66116168376468387</c:v>
                </c:pt>
                <c:pt idx="28">
                  <c:v>-0.761966320549887</c:v>
                </c:pt>
                <c:pt idx="29">
                  <c:v>-0.15836340712440733</c:v>
                </c:pt>
                <c:pt idx="30">
                  <c:v>-0.30504418645355968</c:v>
                </c:pt>
                <c:pt idx="31">
                  <c:v>-0.31468069745100269</c:v>
                </c:pt>
                <c:pt idx="32">
                  <c:v>1.4043665341005453</c:v>
                </c:pt>
                <c:pt idx="33">
                  <c:v>-0.19257696086348852</c:v>
                </c:pt>
                <c:pt idx="34">
                  <c:v>1.5414640732962712</c:v>
                </c:pt>
                <c:pt idx="35">
                  <c:v>1.1929823671786657</c:v>
                </c:pt>
                <c:pt idx="36">
                  <c:v>-0.75211229038817162</c:v>
                </c:pt>
                <c:pt idx="37">
                  <c:v>0.62272970433650099</c:v>
                </c:pt>
                <c:pt idx="38">
                  <c:v>2.0260614282560763E-2</c:v>
                </c:pt>
                <c:pt idx="39">
                  <c:v>-0.57877695797961071</c:v>
                </c:pt>
                <c:pt idx="40">
                  <c:v>2.3142566675494725</c:v>
                </c:pt>
                <c:pt idx="41">
                  <c:v>-0.92364118081388957</c:v>
                </c:pt>
                <c:pt idx="42">
                  <c:v>-0.58157273979324042</c:v>
                </c:pt>
                <c:pt idx="43">
                  <c:v>-0.34639452272235749</c:v>
                </c:pt>
                <c:pt idx="44">
                  <c:v>0.6762460304597977</c:v>
                </c:pt>
                <c:pt idx="45">
                  <c:v>0.88365060170344112</c:v>
                </c:pt>
                <c:pt idx="46">
                  <c:v>-0.25746772124676154</c:v>
                </c:pt>
                <c:pt idx="47">
                  <c:v>1.2366929740406469</c:v>
                </c:pt>
                <c:pt idx="48">
                  <c:v>-0.1992241041302707</c:v>
                </c:pt>
                <c:pt idx="49">
                  <c:v>-0.96600871792079124</c:v>
                </c:pt>
                <c:pt idx="50">
                  <c:v>-0.12201910114601655</c:v>
                </c:pt>
                <c:pt idx="51">
                  <c:v>1.3958648380692473</c:v>
                </c:pt>
                <c:pt idx="52">
                  <c:v>1.9561690251051242</c:v>
                </c:pt>
                <c:pt idx="53">
                  <c:v>1.2225546466689599</c:v>
                </c:pt>
                <c:pt idx="54">
                  <c:v>2.3662293205538987</c:v>
                </c:pt>
                <c:pt idx="55">
                  <c:v>-0.85845417816178093</c:v>
                </c:pt>
                <c:pt idx="56">
                  <c:v>-0.52105846666191247</c:v>
                </c:pt>
                <c:pt idx="57">
                  <c:v>0.55694131378879153</c:v>
                </c:pt>
                <c:pt idx="58">
                  <c:v>-0.81056832803892842</c:v>
                </c:pt>
                <c:pt idx="59">
                  <c:v>2.866000468879669</c:v>
                </c:pt>
                <c:pt idx="60">
                  <c:v>2.4158890322021889</c:v>
                </c:pt>
                <c:pt idx="61">
                  <c:v>0.47361316476752302</c:v>
                </c:pt>
                <c:pt idx="62">
                  <c:v>0.67290399382532229</c:v>
                </c:pt>
                <c:pt idx="63">
                  <c:v>-1.1946588076195577</c:v>
                </c:pt>
                <c:pt idx="64">
                  <c:v>-0.68921170390742725</c:v>
                </c:pt>
                <c:pt idx="65">
                  <c:v>-2.1610062480092118</c:v>
                </c:pt>
                <c:pt idx="66">
                  <c:v>0.99951500637563795</c:v>
                </c:pt>
                <c:pt idx="67">
                  <c:v>-1.3559373683823734</c:v>
                </c:pt>
                <c:pt idx="68">
                  <c:v>2.7626887553043655E-2</c:v>
                </c:pt>
                <c:pt idx="69">
                  <c:v>1.5374292683674966</c:v>
                </c:pt>
                <c:pt idx="70">
                  <c:v>8.4308241343355572E-2</c:v>
                </c:pt>
                <c:pt idx="71">
                  <c:v>1.5287313440140711</c:v>
                </c:pt>
                <c:pt idx="72">
                  <c:v>0.86336566029138018</c:v>
                </c:pt>
                <c:pt idx="73">
                  <c:v>3.2612624127472203</c:v>
                </c:pt>
                <c:pt idx="74">
                  <c:v>0.56444401590672655</c:v>
                </c:pt>
                <c:pt idx="75">
                  <c:v>0.80039130166794203</c:v>
                </c:pt>
                <c:pt idx="76">
                  <c:v>3.1593068174071863</c:v>
                </c:pt>
                <c:pt idx="77">
                  <c:v>1.1797102477379813</c:v>
                </c:pt>
                <c:pt idx="78">
                  <c:v>0.13563403970048959</c:v>
                </c:pt>
                <c:pt idx="79">
                  <c:v>2.165013018966361</c:v>
                </c:pt>
                <c:pt idx="80">
                  <c:v>2.6259243786185147</c:v>
                </c:pt>
                <c:pt idx="81">
                  <c:v>-2.0000386623563911</c:v>
                </c:pt>
                <c:pt idx="82">
                  <c:v>1.5817863976574813</c:v>
                </c:pt>
                <c:pt idx="83">
                  <c:v>0.35240238617693453</c:v>
                </c:pt>
                <c:pt idx="84">
                  <c:v>-0.46874848759157928</c:v>
                </c:pt>
                <c:pt idx="85">
                  <c:v>-2.3495580074255908</c:v>
                </c:pt>
                <c:pt idx="86">
                  <c:v>3.5406741660425922</c:v>
                </c:pt>
                <c:pt idx="87">
                  <c:v>-2.9539359971750763</c:v>
                </c:pt>
                <c:pt idx="88">
                  <c:v>3.4676459968326983</c:v>
                </c:pt>
                <c:pt idx="89">
                  <c:v>-2.89605121564475</c:v>
                </c:pt>
                <c:pt idx="90">
                  <c:v>-1.5095225972257809</c:v>
                </c:pt>
                <c:pt idx="91">
                  <c:v>-0.85472592380415513</c:v>
                </c:pt>
                <c:pt idx="92">
                  <c:v>0.52783538735116675</c:v>
                </c:pt>
                <c:pt idx="93">
                  <c:v>0.12154946348728224</c:v>
                </c:pt>
                <c:pt idx="94">
                  <c:v>2.9427052456095062</c:v>
                </c:pt>
                <c:pt idx="95">
                  <c:v>1.4958762787096553</c:v>
                </c:pt>
                <c:pt idx="96">
                  <c:v>2.1686178412317769</c:v>
                </c:pt>
                <c:pt idx="97">
                  <c:v>6.4815921255319431E-2</c:v>
                </c:pt>
                <c:pt idx="98">
                  <c:v>-2.5862317518078637</c:v>
                </c:pt>
                <c:pt idx="99">
                  <c:v>-1.9219221186844706</c:v>
                </c:pt>
                <c:pt idx="100">
                  <c:v>4.7977954591944245</c:v>
                </c:pt>
                <c:pt idx="101">
                  <c:v>-0.8762949293309843</c:v>
                </c:pt>
                <c:pt idx="102">
                  <c:v>3.0179804860612025</c:v>
                </c:pt>
                <c:pt idx="103">
                  <c:v>1.1879469137662513</c:v>
                </c:pt>
                <c:pt idx="104">
                  <c:v>1.663960281009329</c:v>
                </c:pt>
                <c:pt idx="105">
                  <c:v>9.8837464660252117E-2</c:v>
                </c:pt>
                <c:pt idx="106">
                  <c:v>-3.791975841594307</c:v>
                </c:pt>
                <c:pt idx="107">
                  <c:v>-8.4122931768187748E-2</c:v>
                </c:pt>
                <c:pt idx="108">
                  <c:v>-0.25738436645651408</c:v>
                </c:pt>
                <c:pt idx="109">
                  <c:v>1.480906314555603</c:v>
                </c:pt>
                <c:pt idx="110">
                  <c:v>1.8011157883236493</c:v>
                </c:pt>
                <c:pt idx="111">
                  <c:v>-2.4130452202829891</c:v>
                </c:pt>
                <c:pt idx="112">
                  <c:v>-4.3311203101900677</c:v>
                </c:pt>
                <c:pt idx="113">
                  <c:v>-4.6902316656778051</c:v>
                </c:pt>
                <c:pt idx="114">
                  <c:v>2.478583162744834</c:v>
                </c:pt>
                <c:pt idx="115">
                  <c:v>2.637266325603048</c:v>
                </c:pt>
                <c:pt idx="116">
                  <c:v>-4.0078664977125502</c:v>
                </c:pt>
                <c:pt idx="117">
                  <c:v>-2.7186825311745952</c:v>
                </c:pt>
                <c:pt idx="118">
                  <c:v>-1.0157997718646925</c:v>
                </c:pt>
                <c:pt idx="119">
                  <c:v>-5.1991447901989751</c:v>
                </c:pt>
                <c:pt idx="120">
                  <c:v>0.44854365810633734</c:v>
                </c:pt>
                <c:pt idx="121">
                  <c:v>-3.3327475495993686</c:v>
                </c:pt>
                <c:pt idx="122">
                  <c:v>-2.5903624360417208</c:v>
                </c:pt>
                <c:pt idx="123">
                  <c:v>-4.692704290265489</c:v>
                </c:pt>
                <c:pt idx="124">
                  <c:v>-2.3051360959894214</c:v>
                </c:pt>
                <c:pt idx="125">
                  <c:v>-4.8103837645268523</c:v>
                </c:pt>
                <c:pt idx="126">
                  <c:v>-1.3989244173108615</c:v>
                </c:pt>
                <c:pt idx="127">
                  <c:v>-1.7182152575616634</c:v>
                </c:pt>
                <c:pt idx="128">
                  <c:v>2.051108638624215</c:v>
                </c:pt>
                <c:pt idx="129">
                  <c:v>-0.68075724692586004</c:v>
                </c:pt>
                <c:pt idx="130">
                  <c:v>-3.7387480565405444</c:v>
                </c:pt>
                <c:pt idx="131">
                  <c:v>-0.41170874973703331</c:v>
                </c:pt>
                <c:pt idx="132">
                  <c:v>-6.1471448154070361</c:v>
                </c:pt>
                <c:pt idx="133">
                  <c:v>-4.0368220949832372</c:v>
                </c:pt>
                <c:pt idx="134">
                  <c:v>3.9182178465239739</c:v>
                </c:pt>
                <c:pt idx="135">
                  <c:v>5.5928310538009169</c:v>
                </c:pt>
                <c:pt idx="136">
                  <c:v>-4.170476718883017</c:v>
                </c:pt>
                <c:pt idx="137">
                  <c:v>1.9684687409360917</c:v>
                </c:pt>
                <c:pt idx="138">
                  <c:v>2.5205677913073101</c:v>
                </c:pt>
                <c:pt idx="139">
                  <c:v>6.0984494632395769</c:v>
                </c:pt>
                <c:pt idx="140">
                  <c:v>-4.7316822569143255</c:v>
                </c:pt>
                <c:pt idx="141">
                  <c:v>7.0605363930624039</c:v>
                </c:pt>
                <c:pt idx="142">
                  <c:v>5.9163909688368541</c:v>
                </c:pt>
                <c:pt idx="143">
                  <c:v>1.4875508681217156</c:v>
                </c:pt>
                <c:pt idx="144">
                  <c:v>2.5947000920610446</c:v>
                </c:pt>
                <c:pt idx="145">
                  <c:v>-2.6404460227397921</c:v>
                </c:pt>
                <c:pt idx="146">
                  <c:v>-6.7316601560640255</c:v>
                </c:pt>
                <c:pt idx="147">
                  <c:v>1.0653278498042562</c:v>
                </c:pt>
                <c:pt idx="148">
                  <c:v>-2.7430678847982364</c:v>
                </c:pt>
                <c:pt idx="149">
                  <c:v>0.61158187346143844</c:v>
                </c:pt>
                <c:pt idx="150">
                  <c:v>6.1591043175741733</c:v>
                </c:pt>
                <c:pt idx="151">
                  <c:v>-0.79323660049435407</c:v>
                </c:pt>
                <c:pt idx="152">
                  <c:v>7.4320254085953508</c:v>
                </c:pt>
                <c:pt idx="153">
                  <c:v>5.6615933557607594</c:v>
                </c:pt>
                <c:pt idx="154">
                  <c:v>-6.0037022499592236</c:v>
                </c:pt>
                <c:pt idx="155">
                  <c:v>-0.19699443762155067</c:v>
                </c:pt>
                <c:pt idx="156">
                  <c:v>-3.9521591869398165</c:v>
                </c:pt>
                <c:pt idx="157">
                  <c:v>-5.3712402244882727</c:v>
                </c:pt>
                <c:pt idx="158">
                  <c:v>6.8141848892526404</c:v>
                </c:pt>
                <c:pt idx="159">
                  <c:v>2.3901338821221234</c:v>
                </c:pt>
                <c:pt idx="160">
                  <c:v>7.4625257846933586</c:v>
                </c:pt>
                <c:pt idx="161">
                  <c:v>-0.24023643916068238</c:v>
                </c:pt>
                <c:pt idx="162">
                  <c:v>-1.7194967692095222</c:v>
                </c:pt>
                <c:pt idx="163">
                  <c:v>3.9035125585177504</c:v>
                </c:pt>
                <c:pt idx="164">
                  <c:v>0.13080867845765098</c:v>
                </c:pt>
                <c:pt idx="165">
                  <c:v>-6.6682633446162694</c:v>
                </c:pt>
                <c:pt idx="166">
                  <c:v>5.0539239644954392</c:v>
                </c:pt>
                <c:pt idx="167">
                  <c:v>5.7349998838152327</c:v>
                </c:pt>
                <c:pt idx="168">
                  <c:v>-0.65302333915967203</c:v>
                </c:pt>
                <c:pt idx="169">
                  <c:v>8.6548971978570144</c:v>
                </c:pt>
                <c:pt idx="170">
                  <c:v>0.56104177877111461</c:v>
                </c:pt>
                <c:pt idx="171">
                  <c:v>3.0494517781796748</c:v>
                </c:pt>
                <c:pt idx="172">
                  <c:v>-6.8454380597307782</c:v>
                </c:pt>
                <c:pt idx="173">
                  <c:v>-2.4968526269652909</c:v>
                </c:pt>
                <c:pt idx="174">
                  <c:v>0.23769346952907888</c:v>
                </c:pt>
                <c:pt idx="175">
                  <c:v>1.5438803562222283</c:v>
                </c:pt>
                <c:pt idx="176">
                  <c:v>-7.4407344843270016</c:v>
                </c:pt>
                <c:pt idx="177">
                  <c:v>-0.65245452371045864</c:v>
                </c:pt>
                <c:pt idx="178">
                  <c:v>-3.7166103710447684</c:v>
                </c:pt>
                <c:pt idx="179">
                  <c:v>-1.3773009840522104</c:v>
                </c:pt>
                <c:pt idx="180">
                  <c:v>6.1461958735929372</c:v>
                </c:pt>
                <c:pt idx="181">
                  <c:v>4.0453920241595984</c:v>
                </c:pt>
                <c:pt idx="182">
                  <c:v>8.4251318178232832</c:v>
                </c:pt>
                <c:pt idx="183">
                  <c:v>-8.6274508729665289</c:v>
                </c:pt>
                <c:pt idx="184">
                  <c:v>8.9449371858037541</c:v>
                </c:pt>
                <c:pt idx="185">
                  <c:v>-3.8271945389746698</c:v>
                </c:pt>
                <c:pt idx="186">
                  <c:v>-6.3840491083199771</c:v>
                </c:pt>
                <c:pt idx="187">
                  <c:v>-7.6554251282901555</c:v>
                </c:pt>
                <c:pt idx="188">
                  <c:v>-3.7311240670681585</c:v>
                </c:pt>
                <c:pt idx="189">
                  <c:v>-6.1883272719174665</c:v>
                </c:pt>
                <c:pt idx="190">
                  <c:v>9.5060035127714038</c:v>
                </c:pt>
                <c:pt idx="191">
                  <c:v>4.6770573792690673</c:v>
                </c:pt>
                <c:pt idx="192">
                  <c:v>4.4436780636569662</c:v>
                </c:pt>
                <c:pt idx="193">
                  <c:v>-8.3722865560098008</c:v>
                </c:pt>
                <c:pt idx="194">
                  <c:v>2.6286635621600869</c:v>
                </c:pt>
                <c:pt idx="195">
                  <c:v>-7.6022417804630082</c:v>
                </c:pt>
                <c:pt idx="196">
                  <c:v>3.0391983380110066</c:v>
                </c:pt>
                <c:pt idx="197">
                  <c:v>2.8088820493733522</c:v>
                </c:pt>
                <c:pt idx="198">
                  <c:v>-9.7368292453069056</c:v>
                </c:pt>
                <c:pt idx="199">
                  <c:v>-7.8388121090818199</c:v>
                </c:pt>
                <c:pt idx="200">
                  <c:v>-6.6632625245375454</c:v>
                </c:pt>
                <c:pt idx="201">
                  <c:v>-4.0201502632222255</c:v>
                </c:pt>
                <c:pt idx="202">
                  <c:v>-0.31347349824134874</c:v>
                </c:pt>
                <c:pt idx="203">
                  <c:v>-3.737806663333652</c:v>
                </c:pt>
                <c:pt idx="204">
                  <c:v>3.3954817230727414</c:v>
                </c:pt>
                <c:pt idx="205">
                  <c:v>-3.663309349552117</c:v>
                </c:pt>
                <c:pt idx="206">
                  <c:v>3.5606223737860976</c:v>
                </c:pt>
                <c:pt idx="207">
                  <c:v>5.6342692424963836</c:v>
                </c:pt>
                <c:pt idx="208">
                  <c:v>7.9267194467732907</c:v>
                </c:pt>
                <c:pt idx="209">
                  <c:v>3.0201852958352653</c:v>
                </c:pt>
                <c:pt idx="210">
                  <c:v>9.9106667167836271</c:v>
                </c:pt>
                <c:pt idx="211">
                  <c:v>-2.4293398895780909</c:v>
                </c:pt>
                <c:pt idx="212">
                  <c:v>-6.2528189018975775</c:v>
                </c:pt>
                <c:pt idx="213">
                  <c:v>-9.6291023266756746</c:v>
                </c:pt>
                <c:pt idx="214">
                  <c:v>-9.9031138027438033</c:v>
                </c:pt>
                <c:pt idx="215">
                  <c:v>1.1669842754544888</c:v>
                </c:pt>
                <c:pt idx="216">
                  <c:v>5.8635300978183498</c:v>
                </c:pt>
                <c:pt idx="217">
                  <c:v>4.8953971877130105</c:v>
                </c:pt>
                <c:pt idx="218">
                  <c:v>5.1222839871200598</c:v>
                </c:pt>
                <c:pt idx="219">
                  <c:v>10.42304758147427</c:v>
                </c:pt>
                <c:pt idx="220">
                  <c:v>-7.6098720491296836</c:v>
                </c:pt>
                <c:pt idx="221">
                  <c:v>-9.8095416650173703</c:v>
                </c:pt>
                <c:pt idx="222">
                  <c:v>7.310664945542463</c:v>
                </c:pt>
                <c:pt idx="223">
                  <c:v>3.4448924182310545</c:v>
                </c:pt>
                <c:pt idx="224">
                  <c:v>9.6416112974629051</c:v>
                </c:pt>
                <c:pt idx="225">
                  <c:v>0.34528129319056511</c:v>
                </c:pt>
                <c:pt idx="226">
                  <c:v>7.5604105329323534</c:v>
                </c:pt>
                <c:pt idx="227">
                  <c:v>-3.1173296714276226</c:v>
                </c:pt>
                <c:pt idx="228">
                  <c:v>-10.872647589783266</c:v>
                </c:pt>
                <c:pt idx="229">
                  <c:v>-4.9929496132162114</c:v>
                </c:pt>
                <c:pt idx="230">
                  <c:v>-3.2800356070696228</c:v>
                </c:pt>
                <c:pt idx="231">
                  <c:v>4.7829932171179479</c:v>
                </c:pt>
                <c:pt idx="232">
                  <c:v>1.0990480014889812</c:v>
                </c:pt>
                <c:pt idx="233">
                  <c:v>-10.800444897829202</c:v>
                </c:pt>
                <c:pt idx="234">
                  <c:v>4.7791801899933422</c:v>
                </c:pt>
                <c:pt idx="235">
                  <c:v>9.4926847840995396</c:v>
                </c:pt>
                <c:pt idx="236">
                  <c:v>3.3681620247713226</c:v>
                </c:pt>
                <c:pt idx="237">
                  <c:v>3.5784549311592091</c:v>
                </c:pt>
                <c:pt idx="238">
                  <c:v>-4.9299876238263023</c:v>
                </c:pt>
                <c:pt idx="239">
                  <c:v>5.9257235164869009</c:v>
                </c:pt>
                <c:pt idx="240">
                  <c:v>4.075971080972085</c:v>
                </c:pt>
                <c:pt idx="241">
                  <c:v>3.7422031996126996</c:v>
                </c:pt>
                <c:pt idx="242">
                  <c:v>5.2571598765296503</c:v>
                </c:pt>
                <c:pt idx="243">
                  <c:v>10.758222081543297</c:v>
                </c:pt>
                <c:pt idx="244">
                  <c:v>-7.6215534325070573</c:v>
                </c:pt>
                <c:pt idx="245">
                  <c:v>1.1317687187628298</c:v>
                </c:pt>
                <c:pt idx="246">
                  <c:v>-5.534577694939621</c:v>
                </c:pt>
                <c:pt idx="247">
                  <c:v>-10.323843277618327</c:v>
                </c:pt>
                <c:pt idx="248">
                  <c:v>10.965312332685937</c:v>
                </c:pt>
                <c:pt idx="249">
                  <c:v>7.6105009755637525</c:v>
                </c:pt>
                <c:pt idx="250">
                  <c:v>-0.96185713714845278</c:v>
                </c:pt>
                <c:pt idx="251">
                  <c:v>-1.8859237305161756</c:v>
                </c:pt>
                <c:pt idx="252">
                  <c:v>-3.6246866095266217</c:v>
                </c:pt>
                <c:pt idx="253">
                  <c:v>3.8855747902028082</c:v>
                </c:pt>
                <c:pt idx="254">
                  <c:v>12.001852048849422</c:v>
                </c:pt>
                <c:pt idx="255">
                  <c:v>1.7003369545110552</c:v>
                </c:pt>
                <c:pt idx="256">
                  <c:v>-10.219560082730155</c:v>
                </c:pt>
                <c:pt idx="257">
                  <c:v>-9.251959308542979</c:v>
                </c:pt>
                <c:pt idx="258">
                  <c:v>-11.821165556392698</c:v>
                </c:pt>
                <c:pt idx="259">
                  <c:v>-6.2383936766278989</c:v>
                </c:pt>
                <c:pt idx="260">
                  <c:v>-10.562517377963157</c:v>
                </c:pt>
                <c:pt idx="261">
                  <c:v>-8.7804210063216086</c:v>
                </c:pt>
                <c:pt idx="262">
                  <c:v>12.227148511403392</c:v>
                </c:pt>
                <c:pt idx="263">
                  <c:v>5.1340193297627845</c:v>
                </c:pt>
                <c:pt idx="264">
                  <c:v>-6.7818143292524908</c:v>
                </c:pt>
                <c:pt idx="265">
                  <c:v>4.8849570277413061</c:v>
                </c:pt>
                <c:pt idx="266">
                  <c:v>3.5475078518231342</c:v>
                </c:pt>
                <c:pt idx="267">
                  <c:v>-5.2667010760733888</c:v>
                </c:pt>
                <c:pt idx="268">
                  <c:v>-11.43990660307629</c:v>
                </c:pt>
                <c:pt idx="269">
                  <c:v>-9.8398878239709724</c:v>
                </c:pt>
                <c:pt idx="270">
                  <c:v>-13.089381347387418</c:v>
                </c:pt>
                <c:pt idx="271">
                  <c:v>-8.2874481492286556</c:v>
                </c:pt>
                <c:pt idx="272">
                  <c:v>11.508380412649425</c:v>
                </c:pt>
                <c:pt idx="273">
                  <c:v>-7.429343775870656E-2</c:v>
                </c:pt>
                <c:pt idx="274">
                  <c:v>-7.342876707102171</c:v>
                </c:pt>
                <c:pt idx="275">
                  <c:v>0.24748584730137324</c:v>
                </c:pt>
                <c:pt idx="276">
                  <c:v>9.4663637871671273</c:v>
                </c:pt>
                <c:pt idx="277">
                  <c:v>-10.509139126617274</c:v>
                </c:pt>
                <c:pt idx="278">
                  <c:v>2.8129074947187593</c:v>
                </c:pt>
                <c:pt idx="279">
                  <c:v>-2.3876438489950935</c:v>
                </c:pt>
                <c:pt idx="280">
                  <c:v>11.992380810727532</c:v>
                </c:pt>
                <c:pt idx="281">
                  <c:v>12.390824001576249</c:v>
                </c:pt>
                <c:pt idx="282">
                  <c:v>7.3865861707867762</c:v>
                </c:pt>
                <c:pt idx="283">
                  <c:v>9.228191379723679</c:v>
                </c:pt>
                <c:pt idx="284">
                  <c:v>-2.5219319086177023</c:v>
                </c:pt>
                <c:pt idx="285">
                  <c:v>5.1683780740309526</c:v>
                </c:pt>
                <c:pt idx="286">
                  <c:v>5.3194712379776306</c:v>
                </c:pt>
                <c:pt idx="287">
                  <c:v>11.279622672080466</c:v>
                </c:pt>
                <c:pt idx="288">
                  <c:v>-9.9623871030037847</c:v>
                </c:pt>
                <c:pt idx="289">
                  <c:v>7.9608462689752777</c:v>
                </c:pt>
                <c:pt idx="290">
                  <c:v>-0.99479590757466241</c:v>
                </c:pt>
                <c:pt idx="291">
                  <c:v>-11.754779634417396</c:v>
                </c:pt>
                <c:pt idx="292">
                  <c:v>1.4492540427663307</c:v>
                </c:pt>
                <c:pt idx="293">
                  <c:v>-3.1617754655837285</c:v>
                </c:pt>
                <c:pt idx="294">
                  <c:v>-11.068572383406529</c:v>
                </c:pt>
                <c:pt idx="295">
                  <c:v>2.0666041429436586</c:v>
                </c:pt>
                <c:pt idx="296">
                  <c:v>8.3788525880970433</c:v>
                </c:pt>
                <c:pt idx="297">
                  <c:v>-12.891922760427054</c:v>
                </c:pt>
                <c:pt idx="298">
                  <c:v>1.2200211875209437</c:v>
                </c:pt>
                <c:pt idx="299">
                  <c:v>-9.0908399396628798</c:v>
                </c:pt>
                <c:pt idx="300">
                  <c:v>2.1424764630111888</c:v>
                </c:pt>
                <c:pt idx="301">
                  <c:v>5.2110473836465694</c:v>
                </c:pt>
                <c:pt idx="302">
                  <c:v>-2.6776166547056679</c:v>
                </c:pt>
                <c:pt idx="303">
                  <c:v>-3.8418973714760742</c:v>
                </c:pt>
                <c:pt idx="304">
                  <c:v>-7.9555153295586054</c:v>
                </c:pt>
                <c:pt idx="305">
                  <c:v>-2.1040820771923965</c:v>
                </c:pt>
                <c:pt idx="306">
                  <c:v>12.705446250350002</c:v>
                </c:pt>
                <c:pt idx="307">
                  <c:v>-9.5189538414268124</c:v>
                </c:pt>
                <c:pt idx="308">
                  <c:v>-0.91272017941424721</c:v>
                </c:pt>
                <c:pt idx="309">
                  <c:v>-3.3067856715596982</c:v>
                </c:pt>
                <c:pt idx="310">
                  <c:v>3.9768817058715111</c:v>
                </c:pt>
                <c:pt idx="311">
                  <c:v>-4.9732302633958465</c:v>
                </c:pt>
                <c:pt idx="312">
                  <c:v>6.6477082034240151</c:v>
                </c:pt>
                <c:pt idx="313">
                  <c:v>3.1339775308568303</c:v>
                </c:pt>
                <c:pt idx="314">
                  <c:v>-11.937403167154027</c:v>
                </c:pt>
                <c:pt idx="315">
                  <c:v>8.2603394482166568</c:v>
                </c:pt>
                <c:pt idx="316">
                  <c:v>6.1365038049089673</c:v>
                </c:pt>
                <c:pt idx="317">
                  <c:v>7.9217936151538009</c:v>
                </c:pt>
                <c:pt idx="318">
                  <c:v>13.839648767667702</c:v>
                </c:pt>
                <c:pt idx="319">
                  <c:v>-4.4267998058421636</c:v>
                </c:pt>
                <c:pt idx="320">
                  <c:v>-14.091763028314274</c:v>
                </c:pt>
                <c:pt idx="321">
                  <c:v>5.2277600241238815</c:v>
                </c:pt>
                <c:pt idx="322">
                  <c:v>-15.854605346107263</c:v>
                </c:pt>
                <c:pt idx="323">
                  <c:v>0.44514099294690723</c:v>
                </c:pt>
                <c:pt idx="324">
                  <c:v>-15.171091544896964</c:v>
                </c:pt>
                <c:pt idx="325">
                  <c:v>-12.612395199224025</c:v>
                </c:pt>
                <c:pt idx="326">
                  <c:v>-8.7044549041648764</c:v>
                </c:pt>
                <c:pt idx="327">
                  <c:v>5.590978063169544</c:v>
                </c:pt>
                <c:pt idx="328">
                  <c:v>12.050917558316801</c:v>
                </c:pt>
                <c:pt idx="329">
                  <c:v>-15.658372159942699</c:v>
                </c:pt>
                <c:pt idx="330">
                  <c:v>3.1111156665990904</c:v>
                </c:pt>
                <c:pt idx="331">
                  <c:v>-4.3721724893701204</c:v>
                </c:pt>
                <c:pt idx="332">
                  <c:v>-11.84042226562539</c:v>
                </c:pt>
                <c:pt idx="333">
                  <c:v>6.3902826293292527</c:v>
                </c:pt>
                <c:pt idx="334">
                  <c:v>-14.886261366050302</c:v>
                </c:pt>
                <c:pt idx="335">
                  <c:v>-1.4204385691081356</c:v>
                </c:pt>
                <c:pt idx="336">
                  <c:v>16.189860010517734</c:v>
                </c:pt>
                <c:pt idx="337">
                  <c:v>1.6468709065708182</c:v>
                </c:pt>
                <c:pt idx="338">
                  <c:v>-12.562297289668187</c:v>
                </c:pt>
                <c:pt idx="339">
                  <c:v>4.2360961171099412</c:v>
                </c:pt>
                <c:pt idx="340">
                  <c:v>-12.175992251826639</c:v>
                </c:pt>
                <c:pt idx="341">
                  <c:v>-8.9356635238324902</c:v>
                </c:pt>
                <c:pt idx="342">
                  <c:v>-5.4453943711809885</c:v>
                </c:pt>
                <c:pt idx="343">
                  <c:v>-14.848885303482481</c:v>
                </c:pt>
                <c:pt idx="344">
                  <c:v>3.5612773893289145</c:v>
                </c:pt>
                <c:pt idx="345">
                  <c:v>-15.149004614292235</c:v>
                </c:pt>
                <c:pt idx="346">
                  <c:v>9.8842657531484832</c:v>
                </c:pt>
                <c:pt idx="347">
                  <c:v>5.2915552144911864</c:v>
                </c:pt>
                <c:pt idx="348">
                  <c:v>3.2180956933497846</c:v>
                </c:pt>
                <c:pt idx="349">
                  <c:v>-11.182608505843545</c:v>
                </c:pt>
                <c:pt idx="350">
                  <c:v>-5.8625188518176845</c:v>
                </c:pt>
                <c:pt idx="351">
                  <c:v>7.7437401233083349</c:v>
                </c:pt>
                <c:pt idx="352">
                  <c:v>-0.47358721061571529</c:v>
                </c:pt>
                <c:pt idx="353">
                  <c:v>11.837621450248616</c:v>
                </c:pt>
                <c:pt idx="354">
                  <c:v>-8.4365637089402679</c:v>
                </c:pt>
                <c:pt idx="355">
                  <c:v>-12.562919108401172</c:v>
                </c:pt>
                <c:pt idx="356">
                  <c:v>1.7767500090974977</c:v>
                </c:pt>
                <c:pt idx="357">
                  <c:v>9.2241545848633457</c:v>
                </c:pt>
                <c:pt idx="358">
                  <c:v>8.4887035192808575</c:v>
                </c:pt>
                <c:pt idx="359">
                  <c:v>5.5002835873038016</c:v>
                </c:pt>
                <c:pt idx="360">
                  <c:v>14.65005615607847</c:v>
                </c:pt>
                <c:pt idx="361">
                  <c:v>0.16457658327156111</c:v>
                </c:pt>
                <c:pt idx="362">
                  <c:v>-1.9025244562033876</c:v>
                </c:pt>
                <c:pt idx="363">
                  <c:v>-8.9961342585077126</c:v>
                </c:pt>
                <c:pt idx="364">
                  <c:v>2.0993732274431594</c:v>
                </c:pt>
                <c:pt idx="365">
                  <c:v>0.87281541267041973</c:v>
                </c:pt>
                <c:pt idx="366">
                  <c:v>-9.9755024655238671</c:v>
                </c:pt>
                <c:pt idx="367">
                  <c:v>15.226332225775622</c:v>
                </c:pt>
                <c:pt idx="368">
                  <c:v>0.94248855073129079</c:v>
                </c:pt>
                <c:pt idx="369">
                  <c:v>15.099124160008508</c:v>
                </c:pt>
                <c:pt idx="370">
                  <c:v>-10.758260788130192</c:v>
                </c:pt>
                <c:pt idx="371">
                  <c:v>-10.612557696336552</c:v>
                </c:pt>
                <c:pt idx="372">
                  <c:v>-8.6124978039348061</c:v>
                </c:pt>
                <c:pt idx="373">
                  <c:v>2.9159867887109385</c:v>
                </c:pt>
                <c:pt idx="374">
                  <c:v>16.709830991201656</c:v>
                </c:pt>
                <c:pt idx="375">
                  <c:v>-18.144537138272526</c:v>
                </c:pt>
                <c:pt idx="376">
                  <c:v>-11.102370797229243</c:v>
                </c:pt>
                <c:pt idx="377">
                  <c:v>13.05444852561315</c:v>
                </c:pt>
                <c:pt idx="378">
                  <c:v>12.035487435686168</c:v>
                </c:pt>
                <c:pt idx="379">
                  <c:v>0.33156106231323434</c:v>
                </c:pt>
                <c:pt idx="380">
                  <c:v>14.931978147569716</c:v>
                </c:pt>
                <c:pt idx="381">
                  <c:v>6.9827663544988283</c:v>
                </c:pt>
                <c:pt idx="382">
                  <c:v>-13.007185958908977</c:v>
                </c:pt>
                <c:pt idx="383">
                  <c:v>-10.695589122795024</c:v>
                </c:pt>
                <c:pt idx="384">
                  <c:v>9.3777746395147297</c:v>
                </c:pt>
                <c:pt idx="385">
                  <c:v>5.9453762892452815</c:v>
                </c:pt>
                <c:pt idx="386">
                  <c:v>-1.5131731329272533</c:v>
                </c:pt>
                <c:pt idx="387">
                  <c:v>2.1978089030584051</c:v>
                </c:pt>
                <c:pt idx="388">
                  <c:v>-10.373217060519602</c:v>
                </c:pt>
                <c:pt idx="389">
                  <c:v>16.84615831152027</c:v>
                </c:pt>
                <c:pt idx="390">
                  <c:v>0.18885536710716266</c:v>
                </c:pt>
                <c:pt idx="391">
                  <c:v>16.992680100963895</c:v>
                </c:pt>
                <c:pt idx="392">
                  <c:v>-8.3124644033161204</c:v>
                </c:pt>
                <c:pt idx="393">
                  <c:v>6.1600669594222062</c:v>
                </c:pt>
                <c:pt idx="394">
                  <c:v>-14.648706613272314</c:v>
                </c:pt>
                <c:pt idx="395">
                  <c:v>2.5818742854935017</c:v>
                </c:pt>
                <c:pt idx="396">
                  <c:v>-7.6727217265739807</c:v>
                </c:pt>
                <c:pt idx="397">
                  <c:v>-0.93020854742193038</c:v>
                </c:pt>
                <c:pt idx="398">
                  <c:v>11.74729946422163</c:v>
                </c:pt>
                <c:pt idx="399">
                  <c:v>12.386874204967803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73536"/>
        <c:axId val="106274112"/>
      </c:scatterChart>
      <c:valAx>
        <c:axId val="106273536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Predicted 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274112"/>
        <c:crossesAt val="-20"/>
        <c:crossBetween val="midCat"/>
      </c:valAx>
      <c:valAx>
        <c:axId val="106274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Residuals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27353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10625920"/>
        <c:axId val="110626496"/>
      </c:scatterChart>
      <c:valAx>
        <c:axId val="110625920"/>
        <c:scaling>
          <c:orientation val="minMax"/>
          <c:max val="400"/>
        </c:scaling>
        <c:delete val="0"/>
        <c:axPos val="b"/>
        <c:numFmt formatCode="General" sourceLinked="1"/>
        <c:majorTickMark val="out"/>
        <c:minorTickMark val="none"/>
        <c:tickLblPos val="nextTo"/>
        <c:crossAx val="110626496"/>
        <c:crosses val="autoZero"/>
        <c:crossBetween val="midCat"/>
      </c:valAx>
      <c:valAx>
        <c:axId val="11062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25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9089050332798"/>
          <c:y val="2.8543960740539616E-2"/>
          <c:w val="0.73415901741564071"/>
          <c:h val="0.717947727798393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6.8149533794463535E-2"/>
                  <c:y val="0.49042145593869729"/>
                </c:manualLayout>
              </c:layout>
              <c:numFmt formatCode="General" sourceLinked="0"/>
              <c:txPr>
                <a:bodyPr/>
                <a:lstStyle/>
                <a:p>
                  <a:pPr algn="just">
                    <a:defRPr sz="1400"/>
                  </a:pPr>
                  <a:endParaRPr lang="sv-SE"/>
                </a:p>
              </c:txPr>
            </c:trendlineLbl>
          </c:trendline>
          <c:xVal>
            <c:numRef>
              <c:f>Blad1!$B$2:$B$401</c:f>
              <c:numCache>
                <c:formatCode>General</c:formatCode>
                <c:ptCount val="400"/>
                <c:pt idx="0">
                  <c:v>1.3248549625706927</c:v>
                </c:pt>
                <c:pt idx="1">
                  <c:v>2.1829131937228414</c:v>
                </c:pt>
                <c:pt idx="2">
                  <c:v>3.3385827078785706</c:v>
                </c:pt>
                <c:pt idx="3">
                  <c:v>4.7697924438681047</c:v>
                </c:pt>
                <c:pt idx="4">
                  <c:v>7.9977749360888719</c:v>
                </c:pt>
                <c:pt idx="5">
                  <c:v>6.6523433619809813</c:v>
                </c:pt>
                <c:pt idx="6">
                  <c:v>7.8000343768896645</c:v>
                </c:pt>
                <c:pt idx="7">
                  <c:v>8.8648603191018509</c:v>
                </c:pt>
                <c:pt idx="8">
                  <c:v>9.7966471476768859</c:v>
                </c:pt>
                <c:pt idx="9">
                  <c:v>12.643241265214868</c:v>
                </c:pt>
                <c:pt idx="10">
                  <c:v>13.843166420488139</c:v>
                </c:pt>
                <c:pt idx="11">
                  <c:v>13.500574595252626</c:v>
                </c:pt>
                <c:pt idx="12">
                  <c:v>13.432081269908561</c:v>
                </c:pt>
                <c:pt idx="13">
                  <c:v>16.584344571096352</c:v>
                </c:pt>
                <c:pt idx="14">
                  <c:v>15.271434744951275</c:v>
                </c:pt>
                <c:pt idx="15">
                  <c:v>16.986439976026556</c:v>
                </c:pt>
                <c:pt idx="16">
                  <c:v>17.901576778187227</c:v>
                </c:pt>
                <c:pt idx="17">
                  <c:v>20.865771511051733</c:v>
                </c:pt>
                <c:pt idx="18">
                  <c:v>20.071579337379585</c:v>
                </c:pt>
                <c:pt idx="19">
                  <c:v>21.93794377573624</c:v>
                </c:pt>
                <c:pt idx="20">
                  <c:v>22.304012709904036</c:v>
                </c:pt>
                <c:pt idx="21">
                  <c:v>24.648390407512043</c:v>
                </c:pt>
                <c:pt idx="22">
                  <c:v>23.518210535026117</c:v>
                </c:pt>
                <c:pt idx="23">
                  <c:v>26.253197318987198</c:v>
                </c:pt>
                <c:pt idx="24">
                  <c:v>25.923279254086996</c:v>
                </c:pt>
                <c:pt idx="25">
                  <c:v>27.112362221132688</c:v>
                </c:pt>
                <c:pt idx="26">
                  <c:v>27.515495655015453</c:v>
                </c:pt>
                <c:pt idx="27">
                  <c:v>28.400291800465048</c:v>
                </c:pt>
                <c:pt idx="28">
                  <c:v>31.179245712470404</c:v>
                </c:pt>
                <c:pt idx="29">
                  <c:v>30.765965691990878</c:v>
                </c:pt>
                <c:pt idx="30">
                  <c:v>33.877399424727265</c:v>
                </c:pt>
                <c:pt idx="31">
                  <c:v>33.252421884951943</c:v>
                </c:pt>
                <c:pt idx="32">
                  <c:v>35.723356841779299</c:v>
                </c:pt>
                <c:pt idx="33">
                  <c:v>34.425298550743229</c:v>
                </c:pt>
                <c:pt idx="34">
                  <c:v>37.745304714473008</c:v>
                </c:pt>
                <c:pt idx="35">
                  <c:v>36.045354694008545</c:v>
                </c:pt>
                <c:pt idx="36">
                  <c:v>37.876988197511764</c:v>
                </c:pt>
                <c:pt idx="37">
                  <c:v>40.887478609821635</c:v>
                </c:pt>
                <c:pt idx="38">
                  <c:v>40.906899676753014</c:v>
                </c:pt>
                <c:pt idx="39">
                  <c:v>42.938782282517451</c:v>
                </c:pt>
                <c:pt idx="40">
                  <c:v>42.097264897143113</c:v>
                </c:pt>
                <c:pt idx="41">
                  <c:v>42.220165120904106</c:v>
                </c:pt>
                <c:pt idx="42">
                  <c:v>45.929578109064302</c:v>
                </c:pt>
                <c:pt idx="43">
                  <c:v>45.769292848465916</c:v>
                </c:pt>
                <c:pt idx="44">
                  <c:v>46.899264655350223</c:v>
                </c:pt>
                <c:pt idx="45">
                  <c:v>47.240116039638323</c:v>
                </c:pt>
                <c:pt idx="46">
                  <c:v>49.16902498443136</c:v>
                </c:pt>
                <c:pt idx="47">
                  <c:v>48.139709351190206</c:v>
                </c:pt>
                <c:pt idx="48">
                  <c:v>49.364163308504885</c:v>
                </c:pt>
                <c:pt idx="49">
                  <c:v>51.653175281949338</c:v>
                </c:pt>
                <c:pt idx="50">
                  <c:v>53.286357260039459</c:v>
                </c:pt>
                <c:pt idx="51">
                  <c:v>52.854300823129336</c:v>
                </c:pt>
                <c:pt idx="52">
                  <c:v>55.782001227056071</c:v>
                </c:pt>
                <c:pt idx="53">
                  <c:v>54.784880426765064</c:v>
                </c:pt>
                <c:pt idx="54">
                  <c:v>56.068854370250556</c:v>
                </c:pt>
                <c:pt idx="55">
                  <c:v>56.670962307645425</c:v>
                </c:pt>
                <c:pt idx="56">
                  <c:v>58.565842211898122</c:v>
                </c:pt>
                <c:pt idx="57">
                  <c:v>60.80586417051812</c:v>
                </c:pt>
                <c:pt idx="58">
                  <c:v>60.0440126784843</c:v>
                </c:pt>
                <c:pt idx="59">
                  <c:v>60.656957831884156</c:v>
                </c:pt>
                <c:pt idx="60">
                  <c:v>63.833433403071915</c:v>
                </c:pt>
                <c:pt idx="61">
                  <c:v>62.951315287361481</c:v>
                </c:pt>
                <c:pt idx="62">
                  <c:v>63.999589801300786</c:v>
                </c:pt>
                <c:pt idx="63">
                  <c:v>65.885890183274142</c:v>
                </c:pt>
                <c:pt idx="64">
                  <c:v>65.672926229007359</c:v>
                </c:pt>
                <c:pt idx="65">
                  <c:v>68.791160579072752</c:v>
                </c:pt>
                <c:pt idx="66">
                  <c:v>68.489709979333071</c:v>
                </c:pt>
                <c:pt idx="67">
                  <c:v>68.213090997284624</c:v>
                </c:pt>
                <c:pt idx="68">
                  <c:v>69.250799515094556</c:v>
                </c:pt>
                <c:pt idx="69">
                  <c:v>71.705835357233454</c:v>
                </c:pt>
                <c:pt idx="70">
                  <c:v>72.471256679394244</c:v>
                </c:pt>
                <c:pt idx="71">
                  <c:v>73.80132719249373</c:v>
                </c:pt>
                <c:pt idx="72">
                  <c:v>74.829447997806056</c:v>
                </c:pt>
                <c:pt idx="73">
                  <c:v>76.883609536921412</c:v>
                </c:pt>
                <c:pt idx="74">
                  <c:v>75.389973044047679</c:v>
                </c:pt>
                <c:pt idx="75">
                  <c:v>78.009215487146932</c:v>
                </c:pt>
                <c:pt idx="76">
                  <c:v>77.885257526721489</c:v>
                </c:pt>
                <c:pt idx="77">
                  <c:v>80.92680469326956</c:v>
                </c:pt>
                <c:pt idx="78">
                  <c:v>79.893429902407064</c:v>
                </c:pt>
                <c:pt idx="79">
                  <c:v>81.5696639739554</c:v>
                </c:pt>
                <c:pt idx="80">
                  <c:v>83.743153013585641</c:v>
                </c:pt>
                <c:pt idx="81">
                  <c:v>84.979919088706637</c:v>
                </c:pt>
                <c:pt idx="82">
                  <c:v>85.572995928543364</c:v>
                </c:pt>
                <c:pt idx="83">
                  <c:v>85.632087963837066</c:v>
                </c:pt>
                <c:pt idx="84">
                  <c:v>86.897898826179627</c:v>
                </c:pt>
                <c:pt idx="85">
                  <c:v>88.137218561792807</c:v>
                </c:pt>
                <c:pt idx="86">
                  <c:v>87.150815407475747</c:v>
                </c:pt>
                <c:pt idx="87">
                  <c:v>90.074746071421927</c:v>
                </c:pt>
                <c:pt idx="88">
                  <c:v>90.647032768623063</c:v>
                </c:pt>
                <c:pt idx="89">
                  <c:v>92.872359864070475</c:v>
                </c:pt>
                <c:pt idx="90">
                  <c:v>92.316868624492599</c:v>
                </c:pt>
                <c:pt idx="91">
                  <c:v>94.294652781458481</c:v>
                </c:pt>
                <c:pt idx="92">
                  <c:v>94.977585536753054</c:v>
                </c:pt>
                <c:pt idx="93">
                  <c:v>95.064154065759368</c:v>
                </c:pt>
                <c:pt idx="94">
                  <c:v>95.567154462939016</c:v>
                </c:pt>
                <c:pt idx="95">
                  <c:v>98.983325237749483</c:v>
                </c:pt>
                <c:pt idx="96">
                  <c:v>97.798895039260671</c:v>
                </c:pt>
                <c:pt idx="97">
                  <c:v>98.811418252191203</c:v>
                </c:pt>
                <c:pt idx="98">
                  <c:v>100.09869404435946</c:v>
                </c:pt>
                <c:pt idx="99">
                  <c:v>101.37891983450771</c:v>
                </c:pt>
                <c:pt idx="100">
                  <c:v>103.87353599672187</c:v>
                </c:pt>
                <c:pt idx="101">
                  <c:v>104.86899311204793</c:v>
                </c:pt>
                <c:pt idx="102">
                  <c:v>103.68182740253251</c:v>
                </c:pt>
                <c:pt idx="103">
                  <c:v>104.01301965132041</c:v>
                </c:pt>
                <c:pt idx="104">
                  <c:v>105.80515591281032</c:v>
                </c:pt>
                <c:pt idx="105">
                  <c:v>106.59696604867523</c:v>
                </c:pt>
                <c:pt idx="106">
                  <c:v>107.50827965440625</c:v>
                </c:pt>
                <c:pt idx="107">
                  <c:v>110.08026031328055</c:v>
                </c:pt>
                <c:pt idx="108">
                  <c:v>109.27298225162892</c:v>
                </c:pt>
                <c:pt idx="109">
                  <c:v>110.75289228327449</c:v>
                </c:pt>
                <c:pt idx="110">
                  <c:v>112.26600151895097</c:v>
                </c:pt>
                <c:pt idx="111">
                  <c:v>112.43818123487654</c:v>
                </c:pt>
                <c:pt idx="112">
                  <c:v>113.08324524081901</c:v>
                </c:pt>
                <c:pt idx="113">
                  <c:v>116.57142066604999</c:v>
                </c:pt>
                <c:pt idx="114">
                  <c:v>115.09226240103145</c:v>
                </c:pt>
                <c:pt idx="115">
                  <c:v>118.34779053922452</c:v>
                </c:pt>
                <c:pt idx="116">
                  <c:v>119.37375582013171</c:v>
                </c:pt>
                <c:pt idx="117">
                  <c:v>119.78322029380944</c:v>
                </c:pt>
                <c:pt idx="118">
                  <c:v>119.94136879944512</c:v>
                </c:pt>
                <c:pt idx="119">
                  <c:v>120.68481843730578</c:v>
                </c:pt>
                <c:pt idx="120">
                  <c:v>121.23849961820608</c:v>
                </c:pt>
                <c:pt idx="121">
                  <c:v>122.2835388603456</c:v>
                </c:pt>
                <c:pt idx="122">
                  <c:v>125.71787434123755</c:v>
                </c:pt>
                <c:pt idx="123">
                  <c:v>124.35364221821192</c:v>
                </c:pt>
                <c:pt idx="124">
                  <c:v>125.89281805472625</c:v>
                </c:pt>
                <c:pt idx="125">
                  <c:v>128.09637290132656</c:v>
                </c:pt>
                <c:pt idx="126">
                  <c:v>128.53160946612496</c:v>
                </c:pt>
                <c:pt idx="127">
                  <c:v>129.34766951965787</c:v>
                </c:pt>
                <c:pt idx="128">
                  <c:v>129.3904613106678</c:v>
                </c:pt>
                <c:pt idx="129">
                  <c:v>130.66069129518638</c:v>
                </c:pt>
                <c:pt idx="130">
                  <c:v>133.88761014235831</c:v>
                </c:pt>
                <c:pt idx="131">
                  <c:v>132.4697242780033</c:v>
                </c:pt>
                <c:pt idx="132">
                  <c:v>134.45963568723133</c:v>
                </c:pt>
                <c:pt idx="133">
                  <c:v>136.9010382321718</c:v>
                </c:pt>
                <c:pt idx="134">
                  <c:v>135.3544849464727</c:v>
                </c:pt>
                <c:pt idx="135">
                  <c:v>138.56225045010945</c:v>
                </c:pt>
                <c:pt idx="136">
                  <c:v>139.07321656321508</c:v>
                </c:pt>
                <c:pt idx="137">
                  <c:v>138.83077749491918</c:v>
                </c:pt>
                <c:pt idx="138">
                  <c:v>140.15426548767087</c:v>
                </c:pt>
                <c:pt idx="139">
                  <c:v>141.56699193712919</c:v>
                </c:pt>
                <c:pt idx="140">
                  <c:v>141.75576733300312</c:v>
                </c:pt>
                <c:pt idx="141">
                  <c:v>143.10472705978822</c:v>
                </c:pt>
                <c:pt idx="142">
                  <c:v>145.18019688584667</c:v>
                </c:pt>
                <c:pt idx="143">
                  <c:v>144.56241722645413</c:v>
                </c:pt>
                <c:pt idx="144">
                  <c:v>146.31439488379601</c:v>
                </c:pt>
                <c:pt idx="145">
                  <c:v>146.63799261602048</c:v>
                </c:pt>
                <c:pt idx="146">
                  <c:v>148.73093263758327</c:v>
                </c:pt>
                <c:pt idx="147">
                  <c:v>149.91207400962577</c:v>
                </c:pt>
                <c:pt idx="148">
                  <c:v>149.21430225197875</c:v>
                </c:pt>
                <c:pt idx="149">
                  <c:v>151.61218742885987</c:v>
                </c:pt>
                <c:pt idx="150">
                  <c:v>152.72765849000302</c:v>
                </c:pt>
                <c:pt idx="151">
                  <c:v>153.64585497215208</c:v>
                </c:pt>
                <c:pt idx="152">
                  <c:v>153.61577316411365</c:v>
                </c:pt>
                <c:pt idx="153">
                  <c:v>155.12641401504968</c:v>
                </c:pt>
                <c:pt idx="154">
                  <c:v>155.60215691639593</c:v>
                </c:pt>
                <c:pt idx="155">
                  <c:v>158.07468802397716</c:v>
                </c:pt>
                <c:pt idx="156">
                  <c:v>159.76450576274837</c:v>
                </c:pt>
                <c:pt idx="157">
                  <c:v>158.77377611598988</c:v>
                </c:pt>
                <c:pt idx="158">
                  <c:v>160.86504041298667</c:v>
                </c:pt>
                <c:pt idx="159">
                  <c:v>160.43900626742121</c:v>
                </c:pt>
                <c:pt idx="160">
                  <c:v>161.88892861540555</c:v>
                </c:pt>
                <c:pt idx="161">
                  <c:v>163.89782662444955</c:v>
                </c:pt>
                <c:pt idx="162">
                  <c:v>163.34130030637854</c:v>
                </c:pt>
                <c:pt idx="163">
                  <c:v>166.93534965081383</c:v>
                </c:pt>
                <c:pt idx="164">
                  <c:v>165.89842794081949</c:v>
                </c:pt>
                <c:pt idx="165">
                  <c:v>167.99029934349363</c:v>
                </c:pt>
                <c:pt idx="166">
                  <c:v>167.25711033627567</c:v>
                </c:pt>
                <c:pt idx="167">
                  <c:v>169.26772564196105</c:v>
                </c:pt>
                <c:pt idx="168">
                  <c:v>169.36395143167238</c:v>
                </c:pt>
                <c:pt idx="169">
                  <c:v>170.75458627724205</c:v>
                </c:pt>
                <c:pt idx="170">
                  <c:v>171.00566192287985</c:v>
                </c:pt>
                <c:pt idx="171">
                  <c:v>172.91314327466065</c:v>
                </c:pt>
                <c:pt idx="172">
                  <c:v>173.12491726449628</c:v>
                </c:pt>
                <c:pt idx="173">
                  <c:v>176.66128131429616</c:v>
                </c:pt>
                <c:pt idx="174">
                  <c:v>175.30694049389461</c:v>
                </c:pt>
                <c:pt idx="175">
                  <c:v>177.26383979126874</c:v>
                </c:pt>
                <c:pt idx="176">
                  <c:v>178.28600145201455</c:v>
                </c:pt>
                <c:pt idx="177">
                  <c:v>180.47408882530749</c:v>
                </c:pt>
                <c:pt idx="178">
                  <c:v>181.1062116777519</c:v>
                </c:pt>
                <c:pt idx="179">
                  <c:v>182.06949321882158</c:v>
                </c:pt>
                <c:pt idx="180">
                  <c:v>181.78681137954788</c:v>
                </c:pt>
                <c:pt idx="181">
                  <c:v>182.77384222926634</c:v>
                </c:pt>
                <c:pt idx="182">
                  <c:v>183.88876024393929</c:v>
                </c:pt>
                <c:pt idx="183">
                  <c:v>185.98674155273386</c:v>
                </c:pt>
                <c:pt idx="184">
                  <c:v>185.04326464183171</c:v>
                </c:pt>
                <c:pt idx="185">
                  <c:v>186.97224176335573</c:v>
                </c:pt>
                <c:pt idx="186">
                  <c:v>188.55021995485308</c:v>
                </c:pt>
                <c:pt idx="187">
                  <c:v>188.96636695636545</c:v>
                </c:pt>
                <c:pt idx="188">
                  <c:v>189.02007622837513</c:v>
                </c:pt>
                <c:pt idx="189">
                  <c:v>192.19761962764036</c:v>
                </c:pt>
                <c:pt idx="190">
                  <c:v>193.40628830935395</c:v>
                </c:pt>
                <c:pt idx="191">
                  <c:v>192.24207799905196</c:v>
                </c:pt>
                <c:pt idx="192">
                  <c:v>194.713007023394</c:v>
                </c:pt>
                <c:pt idx="193">
                  <c:v>194.2251098957355</c:v>
                </c:pt>
                <c:pt idx="194">
                  <c:v>196.72380974766915</c:v>
                </c:pt>
                <c:pt idx="195">
                  <c:v>197.69085782577611</c:v>
                </c:pt>
                <c:pt idx="196">
                  <c:v>198.6210747841985</c:v>
                </c:pt>
                <c:pt idx="197">
                  <c:v>199.73521684124626</c:v>
                </c:pt>
                <c:pt idx="198">
                  <c:v>201.58751999882847</c:v>
                </c:pt>
                <c:pt idx="199">
                  <c:v>200.09754414077364</c:v>
                </c:pt>
                <c:pt idx="200">
                  <c:v>203.1679999658526</c:v>
                </c:pt>
                <c:pt idx="201">
                  <c:v>203.83011093965035</c:v>
                </c:pt>
                <c:pt idx="202">
                  <c:v>205.22564798534336</c:v>
                </c:pt>
                <c:pt idx="203">
                  <c:v>204.31995577383321</c:v>
                </c:pt>
                <c:pt idx="204">
                  <c:v>205.61631277743098</c:v>
                </c:pt>
                <c:pt idx="205">
                  <c:v>207.25351793933444</c:v>
                </c:pt>
                <c:pt idx="206">
                  <c:v>208.28856906777744</c:v>
                </c:pt>
                <c:pt idx="207">
                  <c:v>209.67472136378049</c:v>
                </c:pt>
                <c:pt idx="208">
                  <c:v>209.7982747408154</c:v>
                </c:pt>
                <c:pt idx="209">
                  <c:v>212.62091611430574</c:v>
                </c:pt>
                <c:pt idx="210">
                  <c:v>213.45321138321776</c:v>
                </c:pt>
                <c:pt idx="211">
                  <c:v>212.68176255515817</c:v>
                </c:pt>
                <c:pt idx="212">
                  <c:v>214.72968900206172</c:v>
                </c:pt>
                <c:pt idx="213">
                  <c:v>216.3978340492761</c:v>
                </c:pt>
                <c:pt idx="214">
                  <c:v>217.21239301205986</c:v>
                </c:pt>
                <c:pt idx="215">
                  <c:v>217.00254370958686</c:v>
                </c:pt>
                <c:pt idx="216">
                  <c:v>217.10039463545681</c:v>
                </c:pt>
                <c:pt idx="217">
                  <c:v>220.17675405046285</c:v>
                </c:pt>
                <c:pt idx="218">
                  <c:v>219.42541062930189</c:v>
                </c:pt>
                <c:pt idx="219">
                  <c:v>220.10176573209608</c:v>
                </c:pt>
                <c:pt idx="220">
                  <c:v>221.31179893700312</c:v>
                </c:pt>
                <c:pt idx="221">
                  <c:v>224.91677956940234</c:v>
                </c:pt>
                <c:pt idx="222">
                  <c:v>223.08887758878228</c:v>
                </c:pt>
                <c:pt idx="223">
                  <c:v>225.32678504638218</c:v>
                </c:pt>
                <c:pt idx="224">
                  <c:v>226.06729116206469</c:v>
                </c:pt>
                <c:pt idx="225">
                  <c:v>228.11608467342026</c:v>
                </c:pt>
                <c:pt idx="226">
                  <c:v>228.73523256066696</c:v>
                </c:pt>
                <c:pt idx="227">
                  <c:v>229.97519209150872</c:v>
                </c:pt>
                <c:pt idx="228">
                  <c:v>230.94292830756305</c:v>
                </c:pt>
                <c:pt idx="229">
                  <c:v>232.4416859991961</c:v>
                </c:pt>
                <c:pt idx="230">
                  <c:v>232.88321578500452</c:v>
                </c:pt>
                <c:pt idx="231">
                  <c:v>232.00574502236665</c:v>
                </c:pt>
                <c:pt idx="232">
                  <c:v>234.64831302457992</c:v>
                </c:pt>
                <c:pt idx="233">
                  <c:v>234.00307949321083</c:v>
                </c:pt>
                <c:pt idx="234">
                  <c:v>235.09940237715512</c:v>
                </c:pt>
                <c:pt idx="235">
                  <c:v>236.20051124222053</c:v>
                </c:pt>
                <c:pt idx="236">
                  <c:v>239.64479193818374</c:v>
                </c:pt>
                <c:pt idx="237">
                  <c:v>240.85644383674972</c:v>
                </c:pt>
                <c:pt idx="238">
                  <c:v>240.82721694059072</c:v>
                </c:pt>
                <c:pt idx="239">
                  <c:v>242.89381661995927</c:v>
                </c:pt>
                <c:pt idx="240">
                  <c:v>242.33336497825826</c:v>
                </c:pt>
                <c:pt idx="241">
                  <c:v>243.69196030421361</c:v>
                </c:pt>
                <c:pt idx="242">
                  <c:v>243.31833297718313</c:v>
                </c:pt>
                <c:pt idx="243">
                  <c:v>245.55847411765228</c:v>
                </c:pt>
                <c:pt idx="244">
                  <c:v>247.1582457390555</c:v>
                </c:pt>
                <c:pt idx="245">
                  <c:v>247.06466174536635</c:v>
                </c:pt>
                <c:pt idx="246">
                  <c:v>248.8612058248917</c:v>
                </c:pt>
                <c:pt idx="247">
                  <c:v>250.8626825154771</c:v>
                </c:pt>
                <c:pt idx="248">
                  <c:v>251.26836219939597</c:v>
                </c:pt>
                <c:pt idx="249">
                  <c:v>252.979141391507</c:v>
                </c:pt>
                <c:pt idx="250">
                  <c:v>253.56699264482234</c:v>
                </c:pt>
                <c:pt idx="251">
                  <c:v>252.0853216404162</c:v>
                </c:pt>
                <c:pt idx="252">
                  <c:v>253.51942020145989</c:v>
                </c:pt>
                <c:pt idx="253">
                  <c:v>254.06823312111885</c:v>
                </c:pt>
                <c:pt idx="254">
                  <c:v>257.67547139712542</c:v>
                </c:pt>
                <c:pt idx="255">
                  <c:v>258.8355833142175</c:v>
                </c:pt>
                <c:pt idx="256">
                  <c:v>258.33072839402575</c:v>
                </c:pt>
                <c:pt idx="257">
                  <c:v>259.01961520235028</c:v>
                </c:pt>
                <c:pt idx="258">
                  <c:v>261.07303752475354</c:v>
                </c:pt>
                <c:pt idx="259">
                  <c:v>262.61415787759609</c:v>
                </c:pt>
                <c:pt idx="260">
                  <c:v>261.85762231945375</c:v>
                </c:pt>
                <c:pt idx="261">
                  <c:v>264.12521242072233</c:v>
                </c:pt>
                <c:pt idx="262">
                  <c:v>265.52514246690095</c:v>
                </c:pt>
                <c:pt idx="263">
                  <c:v>266.22362931925431</c:v>
                </c:pt>
                <c:pt idx="264">
                  <c:v>266.21302348667467</c:v>
                </c:pt>
                <c:pt idx="265">
                  <c:v>267.76174908935388</c:v>
                </c:pt>
                <c:pt idx="266">
                  <c:v>267.393746098436</c:v>
                </c:pt>
                <c:pt idx="267">
                  <c:v>268.29579393691404</c:v>
                </c:pt>
                <c:pt idx="268">
                  <c:v>271.92101569403184</c:v>
                </c:pt>
                <c:pt idx="269">
                  <c:v>272.31248476894785</c:v>
                </c:pt>
                <c:pt idx="270">
                  <c:v>273.12265558893836</c:v>
                </c:pt>
                <c:pt idx="271">
                  <c:v>274.98084202770701</c:v>
                </c:pt>
                <c:pt idx="272">
                  <c:v>273.86110233359034</c:v>
                </c:pt>
                <c:pt idx="273">
                  <c:v>276.91417983679878</c:v>
                </c:pt>
                <c:pt idx="274">
                  <c:v>275.98996281685368</c:v>
                </c:pt>
                <c:pt idx="275">
                  <c:v>276.07118279017453</c:v>
                </c:pt>
                <c:pt idx="276">
                  <c:v>278.82926850945637</c:v>
                </c:pt>
                <c:pt idx="277">
                  <c:v>279.38832017756636</c:v>
                </c:pt>
                <c:pt idx="278">
                  <c:v>279.0110458415823</c:v>
                </c:pt>
                <c:pt idx="279">
                  <c:v>281.03496799670705</c:v>
                </c:pt>
                <c:pt idx="280">
                  <c:v>282.64624086823341</c:v>
                </c:pt>
                <c:pt idx="281">
                  <c:v>282.8627620670411</c:v>
                </c:pt>
                <c:pt idx="282">
                  <c:v>284.06602294608319</c:v>
                </c:pt>
                <c:pt idx="283">
                  <c:v>285.91764707273182</c:v>
                </c:pt>
                <c:pt idx="284">
                  <c:v>287.41793597487469</c:v>
                </c:pt>
                <c:pt idx="285">
                  <c:v>288.96299284140008</c:v>
                </c:pt>
                <c:pt idx="286">
                  <c:v>288.06947936053774</c:v>
                </c:pt>
                <c:pt idx="287">
                  <c:v>288.87271136081256</c:v>
                </c:pt>
                <c:pt idx="288">
                  <c:v>289.74570395288407</c:v>
                </c:pt>
                <c:pt idx="289">
                  <c:v>292.52587091844396</c:v>
                </c:pt>
                <c:pt idx="290">
                  <c:v>293.66123297486405</c:v>
                </c:pt>
                <c:pt idx="291">
                  <c:v>293.18007242968673</c:v>
                </c:pt>
                <c:pt idx="292">
                  <c:v>293.4510734734136</c:v>
                </c:pt>
                <c:pt idx="293">
                  <c:v>294.41652413677059</c:v>
                </c:pt>
                <c:pt idx="294">
                  <c:v>295.70759058657029</c:v>
                </c:pt>
                <c:pt idx="295">
                  <c:v>298.13563422817737</c:v>
                </c:pt>
                <c:pt idx="296">
                  <c:v>297.10550036551922</c:v>
                </c:pt>
                <c:pt idx="297">
                  <c:v>299.56875376769415</c:v>
                </c:pt>
                <c:pt idx="298">
                  <c:v>300.64068829992283</c:v>
                </c:pt>
                <c:pt idx="299">
                  <c:v>301.43030445662964</c:v>
                </c:pt>
                <c:pt idx="300">
                  <c:v>303.70104318040694</c:v>
                </c:pt>
                <c:pt idx="301">
                  <c:v>304.1935828746677</c:v>
                </c:pt>
                <c:pt idx="302">
                  <c:v>305.34984164571006</c:v>
                </c:pt>
                <c:pt idx="303">
                  <c:v>305.05648202579067</c:v>
                </c:pt>
                <c:pt idx="304">
                  <c:v>307.91131767380261</c:v>
                </c:pt>
                <c:pt idx="305">
                  <c:v>306.73324528801231</c:v>
                </c:pt>
                <c:pt idx="306">
                  <c:v>309.31039184061041</c:v>
                </c:pt>
                <c:pt idx="307">
                  <c:v>308.24332255300999</c:v>
                </c:pt>
                <c:pt idx="308">
                  <c:v>309.08282135076365</c:v>
                </c:pt>
                <c:pt idx="309">
                  <c:v>312.4835431892518</c:v>
                </c:pt>
                <c:pt idx="310">
                  <c:v>312.03486409871812</c:v>
                </c:pt>
                <c:pt idx="311">
                  <c:v>314.59348052341795</c:v>
                </c:pt>
                <c:pt idx="312">
                  <c:v>313.59301952780856</c:v>
                </c:pt>
                <c:pt idx="313">
                  <c:v>316.81754436024681</c:v>
                </c:pt>
                <c:pt idx="314">
                  <c:v>315.86924808861977</c:v>
                </c:pt>
                <c:pt idx="315">
                  <c:v>316.58291581553169</c:v>
                </c:pt>
                <c:pt idx="316">
                  <c:v>319.36720711065652</c:v>
                </c:pt>
                <c:pt idx="317">
                  <c:v>319.50745170173502</c:v>
                </c:pt>
                <c:pt idx="318">
                  <c:v>319.34524764822311</c:v>
                </c:pt>
                <c:pt idx="319">
                  <c:v>322.61138637167085</c:v>
                </c:pt>
                <c:pt idx="320">
                  <c:v>321.57096094366227</c:v>
                </c:pt>
                <c:pt idx="321">
                  <c:v>324.31214377769589</c:v>
                </c:pt>
                <c:pt idx="322">
                  <c:v>325.48964107345023</c:v>
                </c:pt>
                <c:pt idx="323">
                  <c:v>325.26262702409235</c:v>
                </c:pt>
                <c:pt idx="324">
                  <c:v>327.7536103736785</c:v>
                </c:pt>
                <c:pt idx="325">
                  <c:v>326.79149716518958</c:v>
                </c:pt>
                <c:pt idx="326">
                  <c:v>327.54600888478598</c:v>
                </c:pt>
                <c:pt idx="327">
                  <c:v>329.75869565748377</c:v>
                </c:pt>
                <c:pt idx="328">
                  <c:v>330.28249670980421</c:v>
                </c:pt>
                <c:pt idx="329">
                  <c:v>332.57457527760999</c:v>
                </c:pt>
                <c:pt idx="330">
                  <c:v>332.89923673672428</c:v>
                </c:pt>
                <c:pt idx="331">
                  <c:v>332.6279778764694</c:v>
                </c:pt>
                <c:pt idx="332">
                  <c:v>335.1465856185867</c:v>
                </c:pt>
                <c:pt idx="333">
                  <c:v>335.19889459561716</c:v>
                </c:pt>
                <c:pt idx="334">
                  <c:v>336.5538666448586</c:v>
                </c:pt>
                <c:pt idx="335">
                  <c:v>338.59063058926728</c:v>
                </c:pt>
                <c:pt idx="336">
                  <c:v>338.93973986694243</c:v>
                </c:pt>
                <c:pt idx="337">
                  <c:v>339.99849401639023</c:v>
                </c:pt>
                <c:pt idx="338">
                  <c:v>341.58332763257118</c:v>
                </c:pt>
                <c:pt idx="339">
                  <c:v>341.42523002269058</c:v>
                </c:pt>
                <c:pt idx="340">
                  <c:v>342.21987175315462</c:v>
                </c:pt>
                <c:pt idx="341">
                  <c:v>342.21848415105927</c:v>
                </c:pt>
                <c:pt idx="342">
                  <c:v>343.97414831834487</c:v>
                </c:pt>
                <c:pt idx="343">
                  <c:v>344.69734219603714</c:v>
                </c:pt>
                <c:pt idx="344">
                  <c:v>347.80046151404787</c:v>
                </c:pt>
                <c:pt idx="345">
                  <c:v>346.25143845722073</c:v>
                </c:pt>
                <c:pt idx="346">
                  <c:v>349.10908560163716</c:v>
                </c:pt>
                <c:pt idx="347">
                  <c:v>350.23584523274997</c:v>
                </c:pt>
                <c:pt idx="348">
                  <c:v>350.70826726342943</c:v>
                </c:pt>
                <c:pt idx="349">
                  <c:v>350.8283815067357</c:v>
                </c:pt>
                <c:pt idx="350">
                  <c:v>353.40718027677121</c:v>
                </c:pt>
                <c:pt idx="351">
                  <c:v>353.87939201996755</c:v>
                </c:pt>
                <c:pt idx="352">
                  <c:v>354.42881824757211</c:v>
                </c:pt>
                <c:pt idx="353">
                  <c:v>356.1667005391356</c:v>
                </c:pt>
                <c:pt idx="354">
                  <c:v>356.01877439555824</c:v>
                </c:pt>
                <c:pt idx="355">
                  <c:v>357.43208307444797</c:v>
                </c:pt>
                <c:pt idx="356">
                  <c:v>358.89498589488994</c:v>
                </c:pt>
                <c:pt idx="357">
                  <c:v>358.96745870307882</c:v>
                </c:pt>
                <c:pt idx="358">
                  <c:v>359.85717433789256</c:v>
                </c:pt>
                <c:pt idx="359">
                  <c:v>360.35983020255952</c:v>
                </c:pt>
                <c:pt idx="360">
                  <c:v>363.59826017583453</c:v>
                </c:pt>
                <c:pt idx="361">
                  <c:v>363.25379695813024</c:v>
                </c:pt>
                <c:pt idx="362">
                  <c:v>363.39619991251163</c:v>
                </c:pt>
                <c:pt idx="363">
                  <c:v>364.67609283905063</c:v>
                </c:pt>
                <c:pt idx="364">
                  <c:v>367.26255037552227</c:v>
                </c:pt>
                <c:pt idx="365">
                  <c:v>368.74213444010587</c:v>
                </c:pt>
                <c:pt idx="366">
                  <c:v>368.7895092037686</c:v>
                </c:pt>
                <c:pt idx="367">
                  <c:v>369.85129946404953</c:v>
                </c:pt>
                <c:pt idx="368">
                  <c:v>370.14701072629418</c:v>
                </c:pt>
                <c:pt idx="369">
                  <c:v>370.38171741199415</c:v>
                </c:pt>
                <c:pt idx="370">
                  <c:v>373.96847974138387</c:v>
                </c:pt>
                <c:pt idx="371">
                  <c:v>374.8817162268096</c:v>
                </c:pt>
                <c:pt idx="372">
                  <c:v>373.56491038367534</c:v>
                </c:pt>
                <c:pt idx="373">
                  <c:v>374.24189508397734</c:v>
                </c:pt>
                <c:pt idx="374">
                  <c:v>377.69004832681003</c:v>
                </c:pt>
                <c:pt idx="375">
                  <c:v>378.48389205841767</c:v>
                </c:pt>
                <c:pt idx="376">
                  <c:v>379.31405938056378</c:v>
                </c:pt>
                <c:pt idx="377">
                  <c:v>379.88324211045125</c:v>
                </c:pt>
                <c:pt idx="378">
                  <c:v>379.29914275993065</c:v>
                </c:pt>
                <c:pt idx="379">
                  <c:v>381.44471415976807</c:v>
                </c:pt>
                <c:pt idx="380">
                  <c:v>383.95643286661243</c:v>
                </c:pt>
                <c:pt idx="381">
                  <c:v>383.80232537570436</c:v>
                </c:pt>
                <c:pt idx="382">
                  <c:v>384.250630212815</c:v>
                </c:pt>
                <c:pt idx="383">
                  <c:v>384.15609186377958</c:v>
                </c:pt>
                <c:pt idx="384">
                  <c:v>386.54585289362586</c:v>
                </c:pt>
                <c:pt idx="385">
                  <c:v>386.23947258767589</c:v>
                </c:pt>
                <c:pt idx="386">
                  <c:v>387.78735765327349</c:v>
                </c:pt>
                <c:pt idx="387">
                  <c:v>390.75030334570619</c:v>
                </c:pt>
                <c:pt idx="388">
                  <c:v>391.18229175474806</c:v>
                </c:pt>
                <c:pt idx="389">
                  <c:v>390.99580101481126</c:v>
                </c:pt>
                <c:pt idx="390">
                  <c:v>393.96218304013814</c:v>
                </c:pt>
                <c:pt idx="391">
                  <c:v>393.58901109898676</c:v>
                </c:pt>
                <c:pt idx="392">
                  <c:v>393.62389489377512</c:v>
                </c:pt>
                <c:pt idx="393">
                  <c:v>396.15909148004482</c:v>
                </c:pt>
                <c:pt idx="394">
                  <c:v>396.78441301246215</c:v>
                </c:pt>
                <c:pt idx="395">
                  <c:v>397.67138866664789</c:v>
                </c:pt>
                <c:pt idx="396">
                  <c:v>397.53330229286593</c:v>
                </c:pt>
                <c:pt idx="397">
                  <c:v>398.4861992557349</c:v>
                </c:pt>
                <c:pt idx="398">
                  <c:v>400.22956496769336</c:v>
                </c:pt>
                <c:pt idx="399">
                  <c:v>401.01611228147533</c:v>
                </c:pt>
              </c:numCache>
            </c:numRef>
          </c:xVal>
          <c:yVal>
            <c:numRef>
              <c:f>Blad1!$G$2:$G$401</c:f>
              <c:numCache>
                <c:formatCode>General</c:formatCode>
                <c:ptCount val="400"/>
                <c:pt idx="0">
                  <c:v>-1.4002775690242382</c:v>
                </c:pt>
                <c:pt idx="1">
                  <c:v>-0.73477439826006086</c:v>
                </c:pt>
                <c:pt idx="2">
                  <c:v>-0.31679780982328809</c:v>
                </c:pt>
                <c:pt idx="3">
                  <c:v>-0.80543309875211255</c:v>
                </c:pt>
                <c:pt idx="4">
                  <c:v>-0.23272032224115791</c:v>
                </c:pt>
                <c:pt idx="5">
                  <c:v>-0.41817600852394859</c:v>
                </c:pt>
                <c:pt idx="6">
                  <c:v>-0.17404734484652376</c:v>
                </c:pt>
                <c:pt idx="7">
                  <c:v>-0.46099290030102347</c:v>
                </c:pt>
                <c:pt idx="8">
                  <c:v>-0.48333544774624387</c:v>
                </c:pt>
                <c:pt idx="9">
                  <c:v>-1.6603226258781228E-2</c:v>
                </c:pt>
                <c:pt idx="10">
                  <c:v>-0.74908247833682329</c:v>
                </c:pt>
                <c:pt idx="11">
                  <c:v>-0.5446848317963161</c:v>
                </c:pt>
                <c:pt idx="12">
                  <c:v>-8.6954050468536111E-3</c:v>
                </c:pt>
                <c:pt idx="13">
                  <c:v>-0.14664056433932152</c:v>
                </c:pt>
                <c:pt idx="14">
                  <c:v>-0.17748183585364671</c:v>
                </c:pt>
                <c:pt idx="15">
                  <c:v>-0.16368453725248863</c:v>
                </c:pt>
                <c:pt idx="16">
                  <c:v>-0.3440840410117551</c:v>
                </c:pt>
                <c:pt idx="17">
                  <c:v>-0.18966331853764129</c:v>
                </c:pt>
                <c:pt idx="18">
                  <c:v>-0.22227185586208031</c:v>
                </c:pt>
                <c:pt idx="19">
                  <c:v>5.3093213723215502E-2</c:v>
                </c:pt>
                <c:pt idx="20">
                  <c:v>-8.4109134227029883E-2</c:v>
                </c:pt>
                <c:pt idx="21">
                  <c:v>4.0563154868052302E-3</c:v>
                </c:pt>
                <c:pt idx="22">
                  <c:v>8.4121419326289082E-2</c:v>
                </c:pt>
                <c:pt idx="23">
                  <c:v>-0.48242918877972774</c:v>
                </c:pt>
                <c:pt idx="24">
                  <c:v>-8.639995128528663E-2</c:v>
                </c:pt>
                <c:pt idx="25">
                  <c:v>-0.61315250287465162</c:v>
                </c:pt>
                <c:pt idx="26">
                  <c:v>0.28992822191592932</c:v>
                </c:pt>
                <c:pt idx="27">
                  <c:v>0.18971988619507879</c:v>
                </c:pt>
                <c:pt idx="28">
                  <c:v>0.16221839551926814</c:v>
                </c:pt>
                <c:pt idx="29">
                  <c:v>0.35201585677716712</c:v>
                </c:pt>
                <c:pt idx="30">
                  <c:v>-0.93891059285924861</c:v>
                </c:pt>
                <c:pt idx="31">
                  <c:v>0.43833598812681757</c:v>
                </c:pt>
                <c:pt idx="32">
                  <c:v>0.43734589520782768</c:v>
                </c:pt>
                <c:pt idx="33">
                  <c:v>-0.23015142863137514</c:v>
                </c:pt>
                <c:pt idx="34">
                  <c:v>-1.1269414858983009</c:v>
                </c:pt>
                <c:pt idx="35">
                  <c:v>0.417315449537494</c:v>
                </c:pt>
                <c:pt idx="36">
                  <c:v>0.24095978435954357</c:v>
                </c:pt>
                <c:pt idx="37">
                  <c:v>0.32587769319678805</c:v>
                </c:pt>
                <c:pt idx="38">
                  <c:v>0.23130057433479348</c:v>
                </c:pt>
                <c:pt idx="39">
                  <c:v>-0.98604382295553483</c:v>
                </c:pt>
                <c:pt idx="40">
                  <c:v>0.37484826209898597</c:v>
                </c:pt>
                <c:pt idx="41">
                  <c:v>0.50303665820770582</c:v>
                </c:pt>
                <c:pt idx="42">
                  <c:v>0.57781548148025974</c:v>
                </c:pt>
                <c:pt idx="43">
                  <c:v>0.51767406883747291</c:v>
                </c:pt>
                <c:pt idx="44">
                  <c:v>-0.61245265552337202</c:v>
                </c:pt>
                <c:pt idx="45">
                  <c:v>-3.0520101959679323E-2</c:v>
                </c:pt>
                <c:pt idx="46">
                  <c:v>0.55661434797468901</c:v>
                </c:pt>
                <c:pt idx="47">
                  <c:v>0.22244784430203901</c:v>
                </c:pt>
                <c:pt idx="48">
                  <c:v>0.39414783151379268</c:v>
                </c:pt>
                <c:pt idx="49">
                  <c:v>0.20064416928745454</c:v>
                </c:pt>
                <c:pt idx="50">
                  <c:v>0.3502063673522563</c:v>
                </c:pt>
                <c:pt idx="51">
                  <c:v>0.52978512087838558</c:v>
                </c:pt>
                <c:pt idx="52">
                  <c:v>0.63816991753698926</c:v>
                </c:pt>
                <c:pt idx="53">
                  <c:v>0.31190958505183847</c:v>
                </c:pt>
                <c:pt idx="54">
                  <c:v>0.68903800096973622</c:v>
                </c:pt>
                <c:pt idx="55">
                  <c:v>0.62222504263670442</c:v>
                </c:pt>
                <c:pt idx="56">
                  <c:v>0.19028588000545532</c:v>
                </c:pt>
                <c:pt idx="57">
                  <c:v>0.40535544002359103</c:v>
                </c:pt>
                <c:pt idx="58">
                  <c:v>-1.009457382282331</c:v>
                </c:pt>
                <c:pt idx="59">
                  <c:v>0.35077541552775765</c:v>
                </c:pt>
                <c:pt idx="60">
                  <c:v>0.31692122878956902</c:v>
                </c:pt>
                <c:pt idx="61">
                  <c:v>0.35209179449255873</c:v>
                </c:pt>
                <c:pt idx="62">
                  <c:v>-8.4908044861724388E-2</c:v>
                </c:pt>
                <c:pt idx="63">
                  <c:v>0.33078151812421908</c:v>
                </c:pt>
                <c:pt idx="64">
                  <c:v>0.16119887582561424</c:v>
                </c:pt>
                <c:pt idx="65">
                  <c:v>0.44005148837760522</c:v>
                </c:pt>
                <c:pt idx="66">
                  <c:v>0.73615324752215361</c:v>
                </c:pt>
                <c:pt idx="67">
                  <c:v>0.43394792231992674</c:v>
                </c:pt>
                <c:pt idx="68">
                  <c:v>0.10577599048502953</c:v>
                </c:pt>
                <c:pt idx="69">
                  <c:v>0.80491148105080368</c:v>
                </c:pt>
                <c:pt idx="70">
                  <c:v>0.67630417762713857</c:v>
                </c:pt>
                <c:pt idx="71">
                  <c:v>0.57254726609840356</c:v>
                </c:pt>
                <c:pt idx="72">
                  <c:v>0.65926399215024589</c:v>
                </c:pt>
                <c:pt idx="73">
                  <c:v>0.12308885756462157</c:v>
                </c:pt>
                <c:pt idx="74">
                  <c:v>0.7596540437962267</c:v>
                </c:pt>
                <c:pt idx="75">
                  <c:v>0.12362654078575407</c:v>
                </c:pt>
                <c:pt idx="76">
                  <c:v>0.71871742231818048</c:v>
                </c:pt>
                <c:pt idx="77">
                  <c:v>0.33650153160789464</c:v>
                </c:pt>
                <c:pt idx="78">
                  <c:v>0.61774605966891782</c:v>
                </c:pt>
                <c:pt idx="79">
                  <c:v>-0.74962476232567554</c:v>
                </c:pt>
                <c:pt idx="80">
                  <c:v>-1.0097360186304987E-2</c:v>
                </c:pt>
                <c:pt idx="81">
                  <c:v>0.46924951872899939</c:v>
                </c:pt>
                <c:pt idx="82">
                  <c:v>1.5648949129134219E-2</c:v>
                </c:pt>
                <c:pt idx="83">
                  <c:v>0.38009995795854701</c:v>
                </c:pt>
                <c:pt idx="84">
                  <c:v>0.69855743644086155</c:v>
                </c:pt>
                <c:pt idx="85">
                  <c:v>-0.39506995043286947</c:v>
                </c:pt>
                <c:pt idx="86">
                  <c:v>-0.61131158605098856</c:v>
                </c:pt>
                <c:pt idx="87">
                  <c:v>0.49458187862704173</c:v>
                </c:pt>
                <c:pt idx="88">
                  <c:v>0.64636020579696074</c:v>
                </c:pt>
                <c:pt idx="89">
                  <c:v>0.86037489731209249</c:v>
                </c:pt>
                <c:pt idx="90">
                  <c:v>0.86271858541886459</c:v>
                </c:pt>
                <c:pt idx="91">
                  <c:v>0.77372762711271004</c:v>
                </c:pt>
                <c:pt idx="92">
                  <c:v>0.85580643856472005</c:v>
                </c:pt>
                <c:pt idx="93">
                  <c:v>0.77263852939283983</c:v>
                </c:pt>
                <c:pt idx="94">
                  <c:v>0.47982490589076021</c:v>
                </c:pt>
                <c:pt idx="95">
                  <c:v>0.49892666068369423</c:v>
                </c:pt>
                <c:pt idx="96">
                  <c:v>0.57757963209671503</c:v>
                </c:pt>
                <c:pt idx="97">
                  <c:v>0.94637566632120285</c:v>
                </c:pt>
                <c:pt idx="98">
                  <c:v>2.1273732038026818E-2</c:v>
                </c:pt>
                <c:pt idx="99">
                  <c:v>0.99697215340621681</c:v>
                </c:pt>
                <c:pt idx="100">
                  <c:v>-0.38192480979904242</c:v>
                </c:pt>
                <c:pt idx="101">
                  <c:v>0.63908137141764476</c:v>
                </c:pt>
                <c:pt idx="102">
                  <c:v>0.64746680132002377</c:v>
                </c:pt>
                <c:pt idx="103">
                  <c:v>0.87970124879436773</c:v>
                </c:pt>
                <c:pt idx="104">
                  <c:v>0.67309557075025128</c:v>
                </c:pt>
                <c:pt idx="105">
                  <c:v>-1.2044810980979206</c:v>
                </c:pt>
                <c:pt idx="106">
                  <c:v>0.29336548105647725</c:v>
                </c:pt>
                <c:pt idx="107">
                  <c:v>0.98669930445978915</c:v>
                </c:pt>
                <c:pt idx="108">
                  <c:v>-3.4110509643652469E-2</c:v>
                </c:pt>
                <c:pt idx="109">
                  <c:v>9.2337812935155347E-2</c:v>
                </c:pt>
                <c:pt idx="110">
                  <c:v>0.58650343638324154</c:v>
                </c:pt>
                <c:pt idx="111">
                  <c:v>0.60664181335615042</c:v>
                </c:pt>
                <c:pt idx="112">
                  <c:v>0.99600440373364996</c:v>
                </c:pt>
                <c:pt idx="113">
                  <c:v>0.92361738783645075</c:v>
                </c:pt>
                <c:pt idx="114">
                  <c:v>0.96717793538369734</c:v>
                </c:pt>
                <c:pt idx="115">
                  <c:v>0.97389150191884044</c:v>
                </c:pt>
                <c:pt idx="116">
                  <c:v>3.4615148648292904E-2</c:v>
                </c:pt>
                <c:pt idx="117">
                  <c:v>0.51666924471822184</c:v>
                </c:pt>
                <c:pt idx="118">
                  <c:v>0.9909493339666553</c:v>
                </c:pt>
                <c:pt idx="119">
                  <c:v>0.94710646633594187</c:v>
                </c:pt>
                <c:pt idx="120">
                  <c:v>1.0253723260728298</c:v>
                </c:pt>
                <c:pt idx="121">
                  <c:v>0.7389288857514491</c:v>
                </c:pt>
                <c:pt idx="122">
                  <c:v>0.41831061335921443</c:v>
                </c:pt>
                <c:pt idx="123">
                  <c:v>1.0534489132707396</c:v>
                </c:pt>
                <c:pt idx="124">
                  <c:v>0.54471282531380993</c:v>
                </c:pt>
                <c:pt idx="125">
                  <c:v>0.77211677214573382</c:v>
                </c:pt>
                <c:pt idx="126">
                  <c:v>1.0602848739302702</c:v>
                </c:pt>
                <c:pt idx="127">
                  <c:v>0.86326322764132291</c:v>
                </c:pt>
                <c:pt idx="128">
                  <c:v>0.91844438492801828</c:v>
                </c:pt>
                <c:pt idx="129">
                  <c:v>-1.0162497025245534</c:v>
                </c:pt>
                <c:pt idx="130">
                  <c:v>0.63985947511849728</c:v>
                </c:pt>
                <c:pt idx="131">
                  <c:v>1.0738135394827266</c:v>
                </c:pt>
                <c:pt idx="132">
                  <c:v>1.1069118437192407</c:v>
                </c:pt>
                <c:pt idx="133">
                  <c:v>1.0389502756447315</c:v>
                </c:pt>
                <c:pt idx="134">
                  <c:v>0.81585006212049904</c:v>
                </c:pt>
                <c:pt idx="135">
                  <c:v>0.72398258755228151</c:v>
                </c:pt>
                <c:pt idx="136">
                  <c:v>-0.13948984478218485</c:v>
                </c:pt>
                <c:pt idx="137">
                  <c:v>0.7117176200365396</c:v>
                </c:pt>
                <c:pt idx="138">
                  <c:v>0.91160756350126149</c:v>
                </c:pt>
                <c:pt idx="139">
                  <c:v>1.0762382523450318</c:v>
                </c:pt>
                <c:pt idx="140">
                  <c:v>0.91366576321567305</c:v>
                </c:pt>
                <c:pt idx="141">
                  <c:v>0.13846515178566293</c:v>
                </c:pt>
                <c:pt idx="142">
                  <c:v>0.60082912994190463</c:v>
                </c:pt>
                <c:pt idx="143">
                  <c:v>0.4215458103374779</c:v>
                </c:pt>
                <c:pt idx="144">
                  <c:v>0.99353960345925774</c:v>
                </c:pt>
                <c:pt idx="145">
                  <c:v>0.69946849187089966</c:v>
                </c:pt>
                <c:pt idx="146">
                  <c:v>0.95954631658719336</c:v>
                </c:pt>
                <c:pt idx="147">
                  <c:v>0.64736949752293127</c:v>
                </c:pt>
                <c:pt idx="148">
                  <c:v>0.78478444517443613</c:v>
                </c:pt>
                <c:pt idx="149">
                  <c:v>1.1378972433717771</c:v>
                </c:pt>
                <c:pt idx="150">
                  <c:v>0.85133657888898606</c:v>
                </c:pt>
                <c:pt idx="151">
                  <c:v>0.85942560880805596</c:v>
                </c:pt>
                <c:pt idx="152">
                  <c:v>0.5857719001125965</c:v>
                </c:pt>
                <c:pt idx="153">
                  <c:v>1.042056905178532</c:v>
                </c:pt>
                <c:pt idx="154">
                  <c:v>1.0158678798762988</c:v>
                </c:pt>
                <c:pt idx="155">
                  <c:v>0.3412926700345103</c:v>
                </c:pt>
                <c:pt idx="156">
                  <c:v>0.90999396132893917</c:v>
                </c:pt>
                <c:pt idx="157">
                  <c:v>1.1628134283164244</c:v>
                </c:pt>
                <c:pt idx="158">
                  <c:v>0.47971261713745844</c:v>
                </c:pt>
                <c:pt idx="159">
                  <c:v>0.74034337621973545</c:v>
                </c:pt>
                <c:pt idx="160">
                  <c:v>-0.26049212369947478</c:v>
                </c:pt>
                <c:pt idx="161">
                  <c:v>0.95992057590122881</c:v>
                </c:pt>
                <c:pt idx="162">
                  <c:v>0.84976029419992904</c:v>
                </c:pt>
                <c:pt idx="163">
                  <c:v>1.1907900505177991</c:v>
                </c:pt>
                <c:pt idx="164">
                  <c:v>1.0900369218507908</c:v>
                </c:pt>
                <c:pt idx="165">
                  <c:v>1.0733959331729297</c:v>
                </c:pt>
                <c:pt idx="166">
                  <c:v>1.1033117054270167</c:v>
                </c:pt>
                <c:pt idx="167">
                  <c:v>1.0590318553310243</c:v>
                </c:pt>
                <c:pt idx="168">
                  <c:v>0.60947664374199695</c:v>
                </c:pt>
                <c:pt idx="169">
                  <c:v>0.86505925512106385</c:v>
                </c:pt>
                <c:pt idx="170">
                  <c:v>0.53078136579788016</c:v>
                </c:pt>
                <c:pt idx="171">
                  <c:v>-0.29806345552789665</c:v>
                </c:pt>
                <c:pt idx="172">
                  <c:v>1.178867088323809</c:v>
                </c:pt>
                <c:pt idx="173">
                  <c:v>1.094574111917773</c:v>
                </c:pt>
                <c:pt idx="174">
                  <c:v>-2.0495797994988587</c:v>
                </c:pt>
                <c:pt idx="175">
                  <c:v>0.8070554384542844</c:v>
                </c:pt>
                <c:pt idx="176">
                  <c:v>0.2092769956233578</c:v>
                </c:pt>
                <c:pt idx="177">
                  <c:v>0.3677667482847165</c:v>
                </c:pt>
                <c:pt idx="178">
                  <c:v>1.2059878875042165</c:v>
                </c:pt>
                <c:pt idx="179">
                  <c:v>1.0134758669320907</c:v>
                </c:pt>
                <c:pt idx="180">
                  <c:v>1.1413913372404823</c:v>
                </c:pt>
                <c:pt idx="181">
                  <c:v>0.92435526429547676</c:v>
                </c:pt>
                <c:pt idx="182">
                  <c:v>0.78710868506733223</c:v>
                </c:pt>
                <c:pt idx="183">
                  <c:v>1.0317787557122833</c:v>
                </c:pt>
                <c:pt idx="184">
                  <c:v>1.1243294462946467</c:v>
                </c:pt>
                <c:pt idx="185">
                  <c:v>1.175619634622014</c:v>
                </c:pt>
                <c:pt idx="186">
                  <c:v>1.1845149972145403</c:v>
                </c:pt>
                <c:pt idx="187">
                  <c:v>2.119332247459127E-2</c:v>
                </c:pt>
                <c:pt idx="188">
                  <c:v>0.81178892685200699</c:v>
                </c:pt>
                <c:pt idx="189">
                  <c:v>1.2415370864159019</c:v>
                </c:pt>
                <c:pt idx="190">
                  <c:v>1.0409542740143438</c:v>
                </c:pt>
                <c:pt idx="191">
                  <c:v>0.97979587509530264</c:v>
                </c:pt>
                <c:pt idx="192">
                  <c:v>0.79770463907673872</c:v>
                </c:pt>
                <c:pt idx="193">
                  <c:v>0.43780020613279519</c:v>
                </c:pt>
                <c:pt idx="194">
                  <c:v>0.85155150976128902</c:v>
                </c:pt>
                <c:pt idx="195">
                  <c:v>0.65818878716987173</c:v>
                </c:pt>
                <c:pt idx="196">
                  <c:v>0.67111846105465711</c:v>
                </c:pt>
                <c:pt idx="197">
                  <c:v>0.94562358386788259</c:v>
                </c:pt>
                <c:pt idx="198">
                  <c:v>1.0916616599548181</c:v>
                </c:pt>
                <c:pt idx="199">
                  <c:v>0.57395660827582673</c:v>
                </c:pt>
                <c:pt idx="200">
                  <c:v>0.93957019084431392</c:v>
                </c:pt>
                <c:pt idx="201">
                  <c:v>0.66431534511143731</c:v>
                </c:pt>
                <c:pt idx="202">
                  <c:v>1.063661027436235</c:v>
                </c:pt>
                <c:pt idx="203">
                  <c:v>1.1082998620119699</c:v>
                </c:pt>
                <c:pt idx="204">
                  <c:v>-0.21865610848544331</c:v>
                </c:pt>
                <c:pt idx="205">
                  <c:v>1.2091488746193881</c:v>
                </c:pt>
                <c:pt idx="206">
                  <c:v>1.2380171951652641</c:v>
                </c:pt>
                <c:pt idx="207">
                  <c:v>0.3318299141831676</c:v>
                </c:pt>
                <c:pt idx="208">
                  <c:v>1.2084164078855604</c:v>
                </c:pt>
                <c:pt idx="209">
                  <c:v>0.84759035705676355</c:v>
                </c:pt>
                <c:pt idx="210">
                  <c:v>1.1014423071621606</c:v>
                </c:pt>
                <c:pt idx="211">
                  <c:v>1.0169048956835014</c:v>
                </c:pt>
                <c:pt idx="212">
                  <c:v>0.91224143071800701</c:v>
                </c:pt>
                <c:pt idx="213">
                  <c:v>1.0361476773491471</c:v>
                </c:pt>
                <c:pt idx="214">
                  <c:v>0.97005696071776548</c:v>
                </c:pt>
                <c:pt idx="215">
                  <c:v>1.2146669616471988</c:v>
                </c:pt>
                <c:pt idx="216">
                  <c:v>1.1735138691307514</c:v>
                </c:pt>
                <c:pt idx="217">
                  <c:v>1.0348000012145686</c:v>
                </c:pt>
                <c:pt idx="218">
                  <c:v>1.0818763463605614</c:v>
                </c:pt>
                <c:pt idx="219">
                  <c:v>0.80717157438464349</c:v>
                </c:pt>
                <c:pt idx="220">
                  <c:v>1.2937519496398375</c:v>
                </c:pt>
                <c:pt idx="221">
                  <c:v>0.4997190318913739</c:v>
                </c:pt>
                <c:pt idx="222">
                  <c:v>0.13778081557118291</c:v>
                </c:pt>
                <c:pt idx="223">
                  <c:v>1.0333133918167401</c:v>
                </c:pt>
                <c:pt idx="224">
                  <c:v>1.2662823265540402</c:v>
                </c:pt>
                <c:pt idx="225">
                  <c:v>1.3416096107477511</c:v>
                </c:pt>
                <c:pt idx="226">
                  <c:v>0.98118863533410439</c:v>
                </c:pt>
                <c:pt idx="227">
                  <c:v>1.2614967973713078</c:v>
                </c:pt>
                <c:pt idx="228">
                  <c:v>0.83400164151068112</c:v>
                </c:pt>
                <c:pt idx="229">
                  <c:v>0.24786390963926294</c:v>
                </c:pt>
                <c:pt idx="230">
                  <c:v>0.67816898087641342</c:v>
                </c:pt>
                <c:pt idx="231">
                  <c:v>1.2266019606538467</c:v>
                </c:pt>
                <c:pt idx="232">
                  <c:v>1.3253940140331351</c:v>
                </c:pt>
                <c:pt idx="233">
                  <c:v>0.54943085822532023</c:v>
                </c:pt>
                <c:pt idx="234">
                  <c:v>0.67947605176602477</c:v>
                </c:pt>
                <c:pt idx="235">
                  <c:v>1.3394370868189625</c:v>
                </c:pt>
                <c:pt idx="236">
                  <c:v>0.88821248085564319</c:v>
                </c:pt>
                <c:pt idx="237">
                  <c:v>-8.3797970596395641E-2</c:v>
                </c:pt>
                <c:pt idx="238">
                  <c:v>1.1227165701197568</c:v>
                </c:pt>
                <c:pt idx="239">
                  <c:v>1.1298611304497519</c:v>
                </c:pt>
                <c:pt idx="240">
                  <c:v>-0.12861979624949563</c:v>
                </c:pt>
                <c:pt idx="241">
                  <c:v>0.96792620893850101</c:v>
                </c:pt>
                <c:pt idx="242">
                  <c:v>1.3620013587894704</c:v>
                </c:pt>
                <c:pt idx="243">
                  <c:v>1.2594262160178804</c:v>
                </c:pt>
                <c:pt idx="244">
                  <c:v>1.3623325624720894</c:v>
                </c:pt>
                <c:pt idx="245">
                  <c:v>1.310677032272672</c:v>
                </c:pt>
                <c:pt idx="246">
                  <c:v>1.3687994237185226</c:v>
                </c:pt>
                <c:pt idx="247">
                  <c:v>0.51769255617269172</c:v>
                </c:pt>
                <c:pt idx="248">
                  <c:v>1.2177949832846304</c:v>
                </c:pt>
                <c:pt idx="249">
                  <c:v>1.1594367005890449</c:v>
                </c:pt>
                <c:pt idx="250">
                  <c:v>1.3947130855227656</c:v>
                </c:pt>
                <c:pt idx="251">
                  <c:v>0.8098855284360813</c:v>
                </c:pt>
                <c:pt idx="252">
                  <c:v>-0.24942367388252307</c:v>
                </c:pt>
                <c:pt idx="253">
                  <c:v>1.0042168439470172</c:v>
                </c:pt>
                <c:pt idx="254">
                  <c:v>1.3795717041745643</c:v>
                </c:pt>
                <c:pt idx="255">
                  <c:v>0.63109674629290269</c:v>
                </c:pt>
                <c:pt idx="256">
                  <c:v>1.1186968406249391</c:v>
                </c:pt>
                <c:pt idx="257">
                  <c:v>1.0203077039136146</c:v>
                </c:pt>
                <c:pt idx="258">
                  <c:v>0.61071043015039783</c:v>
                </c:pt>
                <c:pt idx="259">
                  <c:v>0.82490306686606441</c:v>
                </c:pt>
                <c:pt idx="260">
                  <c:v>1.3546979079545318</c:v>
                </c:pt>
                <c:pt idx="261">
                  <c:v>1.0171383432618775</c:v>
                </c:pt>
                <c:pt idx="262">
                  <c:v>1.3902789512295912</c:v>
                </c:pt>
                <c:pt idx="263">
                  <c:v>0.63316403483168493</c:v>
                </c:pt>
                <c:pt idx="264">
                  <c:v>4.6693885545068328E-3</c:v>
                </c:pt>
                <c:pt idx="265">
                  <c:v>1.1195319409611382</c:v>
                </c:pt>
                <c:pt idx="266">
                  <c:v>1.3879362522754697</c:v>
                </c:pt>
                <c:pt idx="267">
                  <c:v>1.2351652473039514</c:v>
                </c:pt>
                <c:pt idx="268">
                  <c:v>0.90781214192209603</c:v>
                </c:pt>
                <c:pt idx="269">
                  <c:v>0.40562099116810862</c:v>
                </c:pt>
                <c:pt idx="270">
                  <c:v>0.99592595781979709</c:v>
                </c:pt>
                <c:pt idx="271">
                  <c:v>1.3127930558988277</c:v>
                </c:pt>
                <c:pt idx="272">
                  <c:v>0.34594675907290384</c:v>
                </c:pt>
                <c:pt idx="273">
                  <c:v>1.2083008608417554</c:v>
                </c:pt>
                <c:pt idx="274">
                  <c:v>1.2625074954197684</c:v>
                </c:pt>
                <c:pt idx="275">
                  <c:v>1.2454187178074376</c:v>
                </c:pt>
                <c:pt idx="276">
                  <c:v>1.4109579475705827</c:v>
                </c:pt>
                <c:pt idx="277">
                  <c:v>0.94508272834060492</c:v>
                </c:pt>
                <c:pt idx="278">
                  <c:v>1.3038665251583115</c:v>
                </c:pt>
                <c:pt idx="279">
                  <c:v>1.0373785845609105</c:v>
                </c:pt>
                <c:pt idx="280">
                  <c:v>0.77256538036602795</c:v>
                </c:pt>
                <c:pt idx="281">
                  <c:v>1.3493651083491378</c:v>
                </c:pt>
                <c:pt idx="282">
                  <c:v>6.5064724804684809E-2</c:v>
                </c:pt>
                <c:pt idx="283">
                  <c:v>1.2938504548926923</c:v>
                </c:pt>
                <c:pt idx="284">
                  <c:v>1.3952549221492776</c:v>
                </c:pt>
                <c:pt idx="285">
                  <c:v>1.1944836970075874</c:v>
                </c:pt>
                <c:pt idx="286">
                  <c:v>1.2541046703389254</c:v>
                </c:pt>
                <c:pt idx="287">
                  <c:v>1.2284271889887008</c:v>
                </c:pt>
                <c:pt idx="288">
                  <c:v>-9.0680156935722969E-2</c:v>
                </c:pt>
                <c:pt idx="289">
                  <c:v>1.3971417868755072</c:v>
                </c:pt>
                <c:pt idx="290">
                  <c:v>1.4119349370435026</c:v>
                </c:pt>
                <c:pt idx="291">
                  <c:v>1.0855002253690493</c:v>
                </c:pt>
                <c:pt idx="292">
                  <c:v>1.2909327829367339</c:v>
                </c:pt>
                <c:pt idx="293">
                  <c:v>0.8348400728435813</c:v>
                </c:pt>
                <c:pt idx="294">
                  <c:v>0.43984079732525122</c:v>
                </c:pt>
                <c:pt idx="295">
                  <c:v>1.3433817928351499</c:v>
                </c:pt>
                <c:pt idx="296">
                  <c:v>1.2533075598448258</c:v>
                </c:pt>
                <c:pt idx="297">
                  <c:v>0.547604783355776</c:v>
                </c:pt>
                <c:pt idx="298">
                  <c:v>0.56008854244357209</c:v>
                </c:pt>
                <c:pt idx="299">
                  <c:v>0.88782067925623132</c:v>
                </c:pt>
                <c:pt idx="300">
                  <c:v>1.4091857967285382</c:v>
                </c:pt>
                <c:pt idx="301">
                  <c:v>1.3620187438957143</c:v>
                </c:pt>
                <c:pt idx="302">
                  <c:v>1.3063239813919802</c:v>
                </c:pt>
                <c:pt idx="303">
                  <c:v>1.0827334779522153</c:v>
                </c:pt>
                <c:pt idx="304">
                  <c:v>1.4069605733725612</c:v>
                </c:pt>
                <c:pt idx="305">
                  <c:v>1.2112825328333825</c:v>
                </c:pt>
                <c:pt idx="306">
                  <c:v>1.2201176027030132</c:v>
                </c:pt>
                <c:pt idx="307">
                  <c:v>1.1709849620851447</c:v>
                </c:pt>
                <c:pt idx="308">
                  <c:v>0.83670156362962544</c:v>
                </c:pt>
                <c:pt idx="309">
                  <c:v>1.3960122919014777</c:v>
                </c:pt>
                <c:pt idx="310">
                  <c:v>1.0919092820596086</c:v>
                </c:pt>
                <c:pt idx="311">
                  <c:v>1.3611586564452485</c:v>
                </c:pt>
                <c:pt idx="312">
                  <c:v>0.99906270583275836</c:v>
                </c:pt>
                <c:pt idx="313">
                  <c:v>0.81702898044653793</c:v>
                </c:pt>
                <c:pt idx="314">
                  <c:v>0.57216912350073057</c:v>
                </c:pt>
                <c:pt idx="315">
                  <c:v>1.2013791472355002</c:v>
                </c:pt>
                <c:pt idx="316">
                  <c:v>1.1366432720679625</c:v>
                </c:pt>
                <c:pt idx="317">
                  <c:v>1.3783075136673346</c:v>
                </c:pt>
                <c:pt idx="318">
                  <c:v>1.4488212956395599</c:v>
                </c:pt>
                <c:pt idx="319">
                  <c:v>1.2026383817506927</c:v>
                </c:pt>
                <c:pt idx="320">
                  <c:v>1.2653608311352329</c:v>
                </c:pt>
                <c:pt idx="321">
                  <c:v>0.68437857620316622</c:v>
                </c:pt>
                <c:pt idx="322">
                  <c:v>0.18258800405526587</c:v>
                </c:pt>
                <c:pt idx="323">
                  <c:v>1.4594740959872876</c:v>
                </c:pt>
                <c:pt idx="324">
                  <c:v>-6.0965704800985836E-2</c:v>
                </c:pt>
                <c:pt idx="325">
                  <c:v>-0.21921462634500408</c:v>
                </c:pt>
                <c:pt idx="326">
                  <c:v>0.79193962787730654</c:v>
                </c:pt>
                <c:pt idx="327">
                  <c:v>1.4292791030733942</c:v>
                </c:pt>
                <c:pt idx="328">
                  <c:v>-1.2978576171217757E-2</c:v>
                </c:pt>
                <c:pt idx="329">
                  <c:v>-0.20102379641713411</c:v>
                </c:pt>
                <c:pt idx="330">
                  <c:v>0.11839080180963839</c:v>
                </c:pt>
                <c:pt idx="331">
                  <c:v>0.77987339538404199</c:v>
                </c:pt>
                <c:pt idx="332">
                  <c:v>1.2886205939048752</c:v>
                </c:pt>
                <c:pt idx="333">
                  <c:v>0.67149681856109944</c:v>
                </c:pt>
                <c:pt idx="334">
                  <c:v>0.20422865649735567</c:v>
                </c:pt>
                <c:pt idx="335">
                  <c:v>0.93995028386702795</c:v>
                </c:pt>
                <c:pt idx="336">
                  <c:v>1.1021516860662166</c:v>
                </c:pt>
                <c:pt idx="337">
                  <c:v>1.4446801119821311</c:v>
                </c:pt>
                <c:pt idx="338">
                  <c:v>-0.5900183002351338</c:v>
                </c:pt>
                <c:pt idx="339">
                  <c:v>1.3926658595137225</c:v>
                </c:pt>
                <c:pt idx="340">
                  <c:v>0.71361136438431716</c:v>
                </c:pt>
                <c:pt idx="341">
                  <c:v>1.207385310602102</c:v>
                </c:pt>
                <c:pt idx="342">
                  <c:v>1.3272560920572154</c:v>
                </c:pt>
                <c:pt idx="343">
                  <c:v>1.1418907995234502</c:v>
                </c:pt>
                <c:pt idx="344">
                  <c:v>1.4419208704279594</c:v>
                </c:pt>
                <c:pt idx="345">
                  <c:v>1.2887721182624374</c:v>
                </c:pt>
                <c:pt idx="346">
                  <c:v>1.1069247244265479</c:v>
                </c:pt>
                <c:pt idx="347">
                  <c:v>1.4668697922754848</c:v>
                </c:pt>
                <c:pt idx="348">
                  <c:v>1.0458280847679329</c:v>
                </c:pt>
                <c:pt idx="349">
                  <c:v>1.4433031635694884</c:v>
                </c:pt>
                <c:pt idx="350">
                  <c:v>1.4953400470898808</c:v>
                </c:pt>
                <c:pt idx="351">
                  <c:v>1.2123635612052335</c:v>
                </c:pt>
                <c:pt idx="352">
                  <c:v>1.1810553906538968</c:v>
                </c:pt>
                <c:pt idx="353">
                  <c:v>1.4922084030557086</c:v>
                </c:pt>
                <c:pt idx="354">
                  <c:v>1.1887493305766368</c:v>
                </c:pt>
                <c:pt idx="355">
                  <c:v>1.253880721541877</c:v>
                </c:pt>
                <c:pt idx="356">
                  <c:v>0.53381906552131808</c:v>
                </c:pt>
                <c:pt idx="357">
                  <c:v>1.0394025552078348</c:v>
                </c:pt>
                <c:pt idx="358">
                  <c:v>1.147967408266644</c:v>
                </c:pt>
                <c:pt idx="359">
                  <c:v>0.56420519615015285</c:v>
                </c:pt>
                <c:pt idx="360">
                  <c:v>1.5119824580678343</c:v>
                </c:pt>
                <c:pt idx="361">
                  <c:v>1.173383044338739</c:v>
                </c:pt>
                <c:pt idx="362">
                  <c:v>0.60358747387063272</c:v>
                </c:pt>
                <c:pt idx="363">
                  <c:v>1.4208749489990506</c:v>
                </c:pt>
                <c:pt idx="364">
                  <c:v>0.45316401639938403</c:v>
                </c:pt>
                <c:pt idx="365">
                  <c:v>1.3093626533957423</c:v>
                </c:pt>
                <c:pt idx="366">
                  <c:v>1.2907903600704356</c:v>
                </c:pt>
                <c:pt idx="367">
                  <c:v>0.91496470295785726</c:v>
                </c:pt>
                <c:pt idx="368">
                  <c:v>1.4425032163960003</c:v>
                </c:pt>
                <c:pt idx="369">
                  <c:v>0.33625032034402302</c:v>
                </c:pt>
                <c:pt idx="370">
                  <c:v>0.40306434641665945</c:v>
                </c:pt>
                <c:pt idx="371">
                  <c:v>1.5503480906386009</c:v>
                </c:pt>
                <c:pt idx="372">
                  <c:v>0.68010176034145886</c:v>
                </c:pt>
                <c:pt idx="373">
                  <c:v>1.2207928305276514</c:v>
                </c:pt>
                <c:pt idx="374">
                  <c:v>1.3732358257950907</c:v>
                </c:pt>
                <c:pt idx="375">
                  <c:v>0.90558758560959707</c:v>
                </c:pt>
                <c:pt idx="376">
                  <c:v>1.3749130005469241</c:v>
                </c:pt>
                <c:pt idx="377">
                  <c:v>1.4197707985131658</c:v>
                </c:pt>
                <c:pt idx="378">
                  <c:v>0.7809714446632996</c:v>
                </c:pt>
                <c:pt idx="379">
                  <c:v>1.5017010500616725</c:v>
                </c:pt>
                <c:pt idx="380">
                  <c:v>1.3672127512603816</c:v>
                </c:pt>
                <c:pt idx="381">
                  <c:v>1.5359709875295555</c:v>
                </c:pt>
                <c:pt idx="382">
                  <c:v>1.1638886412787959</c:v>
                </c:pt>
                <c:pt idx="383">
                  <c:v>1.5155701163997575</c:v>
                </c:pt>
                <c:pt idx="384">
                  <c:v>1.2693583104440853</c:v>
                </c:pt>
                <c:pt idx="385">
                  <c:v>1.4143724582833488</c:v>
                </c:pt>
                <c:pt idx="386">
                  <c:v>1.5674572443217312</c:v>
                </c:pt>
                <c:pt idx="387">
                  <c:v>1.4174029665625172</c:v>
                </c:pt>
                <c:pt idx="388">
                  <c:v>0.37062550106756503</c:v>
                </c:pt>
                <c:pt idx="389">
                  <c:v>1.3148708951255539</c:v>
                </c:pt>
                <c:pt idx="390">
                  <c:v>1.5629120140810175</c:v>
                </c:pt>
                <c:pt idx="391">
                  <c:v>0.81944604850941771</c:v>
                </c:pt>
                <c:pt idx="392">
                  <c:v>0.92109350434420134</c:v>
                </c:pt>
                <c:pt idx="393">
                  <c:v>1.5311701122966923</c:v>
                </c:pt>
                <c:pt idx="394">
                  <c:v>1.4424468719318315</c:v>
                </c:pt>
                <c:pt idx="395">
                  <c:v>1.4707437515786772</c:v>
                </c:pt>
                <c:pt idx="396">
                  <c:v>0.78176389792816769</c:v>
                </c:pt>
                <c:pt idx="397">
                  <c:v>0.75019969803898356</c:v>
                </c:pt>
                <c:pt idx="398">
                  <c:v>0.85179816614142778</c:v>
                </c:pt>
                <c:pt idx="399">
                  <c:v>-0.28653377921599005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629952"/>
        <c:axId val="110630528"/>
      </c:scatterChart>
      <c:valAx>
        <c:axId val="110629952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630528"/>
        <c:crossesAt val="-2.5"/>
        <c:crossBetween val="midCat"/>
      </c:valAx>
      <c:valAx>
        <c:axId val="11063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629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10666304"/>
        <c:axId val="110666880"/>
      </c:scatterChart>
      <c:valAx>
        <c:axId val="110666304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666880"/>
        <c:crossesAt val="-2.5"/>
        <c:crossBetween val="midCat"/>
      </c:valAx>
      <c:valAx>
        <c:axId val="11066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666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10325" cy="64008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4F0E-1A31-104D-B0FA-355F4FAAE021}" type="datetimeFigureOut">
              <a:rPr lang="sv-SE" smtClean="0"/>
              <a:t>2014-04-23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3034-0660-9D4C-9E4F-ED8597738A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31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7B86-3E1B-496B-B8C2-9C250538573A}" type="datetimeFigureOut">
              <a:rPr lang="en-GB" smtClean="0"/>
              <a:t>23/04/2014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1581-627B-47F4-9ECC-4438E2D0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11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920">
              <a:defRPr sz="2300">
                <a:solidFill>
                  <a:schemeClr val="tx1"/>
                </a:solidFill>
                <a:latin typeface="Times" charset="0"/>
              </a:defRPr>
            </a:lvl1pPr>
            <a:lvl2pPr marL="710781" indent="-273377" defTabSz="883920">
              <a:defRPr sz="2300">
                <a:solidFill>
                  <a:schemeClr val="tx1"/>
                </a:solidFill>
                <a:latin typeface="Times" charset="0"/>
              </a:defRPr>
            </a:lvl2pPr>
            <a:lvl3pPr marL="1093509" indent="-218702" defTabSz="883920">
              <a:defRPr sz="2300">
                <a:solidFill>
                  <a:schemeClr val="tx1"/>
                </a:solidFill>
                <a:latin typeface="Times" charset="0"/>
              </a:defRPr>
            </a:lvl3pPr>
            <a:lvl4pPr marL="1530912" indent="-218702" defTabSz="883920">
              <a:defRPr sz="2300">
                <a:solidFill>
                  <a:schemeClr val="tx1"/>
                </a:solidFill>
                <a:latin typeface="Times" charset="0"/>
              </a:defRPr>
            </a:lvl4pPr>
            <a:lvl5pPr marL="1968316" indent="-218702" defTabSz="883920">
              <a:defRPr sz="2300">
                <a:solidFill>
                  <a:schemeClr val="tx1"/>
                </a:solidFill>
                <a:latin typeface="Times" charset="0"/>
              </a:defRPr>
            </a:lvl5pPr>
            <a:lvl6pPr marL="2405720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6pPr>
            <a:lvl7pPr marL="2843124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7pPr>
            <a:lvl8pPr marL="3280528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8pPr>
            <a:lvl9pPr marL="3717931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961FA4-CC77-419D-89D6-9516CD6453E7}" type="slidenum">
              <a:rPr lang="sv-SE" sz="1100"/>
              <a:pPr/>
              <a:t>17</a:t>
            </a:fld>
            <a:endParaRPr lang="sv-SE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920">
              <a:defRPr sz="2300">
                <a:solidFill>
                  <a:schemeClr val="tx1"/>
                </a:solidFill>
                <a:latin typeface="Times" charset="0"/>
              </a:defRPr>
            </a:lvl1pPr>
            <a:lvl2pPr marL="710781" indent="-273377" defTabSz="883920">
              <a:defRPr sz="2300">
                <a:solidFill>
                  <a:schemeClr val="tx1"/>
                </a:solidFill>
                <a:latin typeface="Times" charset="0"/>
              </a:defRPr>
            </a:lvl2pPr>
            <a:lvl3pPr marL="1093509" indent="-218702" defTabSz="883920">
              <a:defRPr sz="2300">
                <a:solidFill>
                  <a:schemeClr val="tx1"/>
                </a:solidFill>
                <a:latin typeface="Times" charset="0"/>
              </a:defRPr>
            </a:lvl3pPr>
            <a:lvl4pPr marL="1530912" indent="-218702" defTabSz="883920">
              <a:defRPr sz="2300">
                <a:solidFill>
                  <a:schemeClr val="tx1"/>
                </a:solidFill>
                <a:latin typeface="Times" charset="0"/>
              </a:defRPr>
            </a:lvl4pPr>
            <a:lvl5pPr marL="1968316" indent="-218702" defTabSz="883920">
              <a:defRPr sz="2300">
                <a:solidFill>
                  <a:schemeClr val="tx1"/>
                </a:solidFill>
                <a:latin typeface="Times" charset="0"/>
              </a:defRPr>
            </a:lvl5pPr>
            <a:lvl6pPr marL="2405720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6pPr>
            <a:lvl7pPr marL="2843124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7pPr>
            <a:lvl8pPr marL="3280528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8pPr>
            <a:lvl9pPr marL="3717931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961FA4-CC77-419D-89D6-9516CD6453E7}" type="slidenum">
              <a:rPr lang="sv-SE" sz="1100"/>
              <a:pPr/>
              <a:t>18</a:t>
            </a:fld>
            <a:endParaRPr lang="sv-SE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920">
              <a:defRPr sz="2300">
                <a:solidFill>
                  <a:schemeClr val="tx1"/>
                </a:solidFill>
                <a:latin typeface="Times" charset="0"/>
              </a:defRPr>
            </a:lvl1pPr>
            <a:lvl2pPr marL="710781" indent="-273377" defTabSz="883920">
              <a:defRPr sz="2300">
                <a:solidFill>
                  <a:schemeClr val="tx1"/>
                </a:solidFill>
                <a:latin typeface="Times" charset="0"/>
              </a:defRPr>
            </a:lvl2pPr>
            <a:lvl3pPr marL="1093509" indent="-218702" defTabSz="883920">
              <a:defRPr sz="2300">
                <a:solidFill>
                  <a:schemeClr val="tx1"/>
                </a:solidFill>
                <a:latin typeface="Times" charset="0"/>
              </a:defRPr>
            </a:lvl3pPr>
            <a:lvl4pPr marL="1530912" indent="-218702" defTabSz="883920">
              <a:defRPr sz="2300">
                <a:solidFill>
                  <a:schemeClr val="tx1"/>
                </a:solidFill>
                <a:latin typeface="Times" charset="0"/>
              </a:defRPr>
            </a:lvl4pPr>
            <a:lvl5pPr marL="1968316" indent="-218702" defTabSz="883920">
              <a:defRPr sz="2300">
                <a:solidFill>
                  <a:schemeClr val="tx1"/>
                </a:solidFill>
                <a:latin typeface="Times" charset="0"/>
              </a:defRPr>
            </a:lvl5pPr>
            <a:lvl6pPr marL="2405720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6pPr>
            <a:lvl7pPr marL="2843124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7pPr>
            <a:lvl8pPr marL="3280528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8pPr>
            <a:lvl9pPr marL="3717931" indent="-218702" defTabSz="8839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961FA4-CC77-419D-89D6-9516CD6453E7}" type="slidenum">
              <a:rPr lang="sv-SE" sz="1100"/>
              <a:pPr/>
              <a:t>19</a:t>
            </a:fld>
            <a:endParaRPr lang="sv-SE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9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60AB-3461-4235-AB23-40F8411E09AC}" type="slidenum">
              <a:rPr lang="sv-SE" smtClean="0">
                <a:latin typeface="Arial" pitchFamily="34" charset="0"/>
              </a:rPr>
              <a:pPr/>
              <a:t>10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4137"/>
            <a:ext cx="5105863" cy="41147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27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79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226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5" name="Bildobjekt 4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1512413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03214"/>
            <a:ext cx="8229600" cy="372294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889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03216"/>
            <a:ext cx="4038600" cy="37229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403216"/>
            <a:ext cx="4038600" cy="37229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1512413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44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  <p:sp>
        <p:nvSpPr>
          <p:cNvPr id="8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144680" y="1165439"/>
            <a:ext cx="8849616" cy="4930406"/>
          </a:xfrm>
        </p:spPr>
        <p:txBody>
          <a:bodyPr/>
          <a:lstStyle/>
          <a:p>
            <a:r>
              <a:rPr lang="sv-SE" dirty="0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5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54748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  <p:pic>
        <p:nvPicPr>
          <p:cNvPr id="12" name="Bildobjekt 11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77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6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3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6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2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53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8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</a:endParaRPr>
          </a:p>
        </p:txBody>
      </p:sp>
      <p:pic>
        <p:nvPicPr>
          <p:cNvPr id="11" name="Bildobjekt 10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8900" cy="17399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673510" cy="1470025"/>
          </a:xfrm>
        </p:spPr>
        <p:txBody>
          <a:bodyPr anchor="b"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80"/>
            <a:ext cx="7678959" cy="9886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9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548000"/>
            <a:ext cx="6987600" cy="4578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noProof="0" smtClean="0"/>
              <a:t>Klicka här för att ändra format på bakgrundstexten</a:t>
            </a:r>
          </a:p>
          <a:p>
            <a:pPr lvl="1"/>
            <a:r>
              <a:rPr lang="en-GB" noProof="0" smtClean="0"/>
              <a:t>Nivå två</a:t>
            </a:r>
          </a:p>
          <a:p>
            <a:pPr lvl="2"/>
            <a:r>
              <a:rPr lang="en-GB" noProof="0" smtClean="0"/>
              <a:t>Nivå tre</a:t>
            </a:r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8950" y="6622932"/>
            <a:ext cx="3245224" cy="224053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5" name="Picture 2" descr="http://www.miljostatistik.se/logo/logo10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05" y="6406526"/>
            <a:ext cx="2736302" cy="4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35411"/>
            <a:ext cx="8229600" cy="521339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26884" y="6598032"/>
            <a:ext cx="5391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U. Grandin och C.</a:t>
            </a:r>
            <a:r>
              <a:rPr lang="sv-SE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von Brömssen</a:t>
            </a:r>
            <a:r>
              <a:rPr lang="sv-S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kurs för miljöövervakare</a:t>
            </a:r>
            <a:r>
              <a:rPr lang="sv-SE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på länsstyrelserna 2014</a:t>
            </a:r>
            <a:endParaRPr lang="sv-SE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03216"/>
            <a:ext cx="4038600" cy="37229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403216"/>
            <a:ext cx="4038600" cy="37229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57200" y="1512413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67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144680" y="1165439"/>
            <a:ext cx="8849616" cy="4930406"/>
          </a:xfrm>
        </p:spPr>
        <p:txBody>
          <a:bodyPr/>
          <a:lstStyle/>
          <a:p>
            <a:r>
              <a:rPr lang="sv-SE" dirty="0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5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22174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36812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12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780976"/>
            <a:ext cx="8229600" cy="334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sv-SE" dirty="0" err="1" smtClean="0"/>
              <a:t>sfsfgsklfslfszfg</a:t>
            </a:r>
            <a:endParaRPr lang="sv-SE" dirty="0"/>
          </a:p>
        </p:txBody>
      </p:sp>
      <p:pic>
        <p:nvPicPr>
          <p:cNvPr id="7" name="Bildobjekt 6" descr="slu_logo_rgb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7254" cy="11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8" r:id="rId5"/>
    <p:sldLayoutId id="2147483650" r:id="rId6"/>
    <p:sldLayoutId id="2147483655" r:id="rId7"/>
    <p:sldLayoutId id="2147483663" r:id="rId8"/>
    <p:sldLayoutId id="2147483664" r:id="rId9"/>
    <p:sldLayoutId id="2147483653" r:id="rId10"/>
    <p:sldLayoutId id="2147483666" r:id="rId11"/>
    <p:sldLayoutId id="2147483660" r:id="rId12"/>
    <p:sldLayoutId id="2147483661" r:id="rId13"/>
    <p:sldLayoutId id="2147483654" r:id="rId14"/>
    <p:sldLayoutId id="2147483669" r:id="rId15"/>
    <p:sldLayoutId id="2147483662" r:id="rId16"/>
    <p:sldLayoutId id="214748366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hart" Target="../charts/chart1.xml"/><Relationship Id="rId7" Type="http://schemas.openxmlformats.org/officeDocument/2006/relationships/image" Target="../media/image19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miljostatistik.se/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2041-210X.2009.00001.x/abstract" TargetMode="External"/><Relationship Id="rId2" Type="http://schemas.openxmlformats.org/officeDocument/2006/relationships/hyperlink" Target="http://www.miljostatistik.se/" TargetMode="Externa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95729" y="2376455"/>
            <a:ext cx="7821934" cy="1470025"/>
          </a:xfrm>
        </p:spPr>
        <p:txBody>
          <a:bodyPr/>
          <a:lstStyle/>
          <a:p>
            <a:r>
              <a:rPr lang="sv-S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Datakvalitet och R-introduktion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6356" y="3846478"/>
            <a:ext cx="7662883" cy="265293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Hur fungerar R</a:t>
            </a:r>
          </a:p>
          <a:p>
            <a:r>
              <a:rPr lang="sv-SE" dirty="0" smtClean="0"/>
              <a:t>Vad man bör tänka på innan man börjar analysera sina data</a:t>
            </a:r>
          </a:p>
          <a:p>
            <a:endParaRPr lang="sv-SE" sz="900" dirty="0"/>
          </a:p>
          <a:p>
            <a:endParaRPr lang="sv-SE" sz="900" dirty="0" smtClean="0"/>
          </a:p>
          <a:p>
            <a:endParaRPr lang="sv-SE" sz="900" dirty="0"/>
          </a:p>
          <a:p>
            <a:endParaRPr lang="sv-SE" sz="900" dirty="0" smtClean="0"/>
          </a:p>
          <a:p>
            <a:endParaRPr lang="sv-SE" sz="900" dirty="0" smtClean="0"/>
          </a:p>
          <a:p>
            <a:endParaRPr lang="sv-SE" sz="900" dirty="0" smtClean="0"/>
          </a:p>
          <a:p>
            <a:r>
              <a:rPr lang="sv-S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Ulf Grandin och Claudia von Brömssen</a:t>
            </a:r>
          </a:p>
          <a:p>
            <a:r>
              <a:rPr lang="sv-SE" dirty="0" smtClean="0"/>
              <a:t>SLU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2774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" y="2267840"/>
            <a:ext cx="4699607" cy="32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562287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Känsligt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stor</a:t>
            </a:r>
            <a:r>
              <a:rPr lang="en-GB" dirty="0" smtClean="0"/>
              <a:t>/</a:t>
            </a:r>
            <a:r>
              <a:rPr lang="en-GB" dirty="0" err="1" smtClean="0"/>
              <a:t>liten</a:t>
            </a:r>
            <a:r>
              <a:rPr lang="en-GB" dirty="0" smtClean="0"/>
              <a:t> </a:t>
            </a:r>
            <a:r>
              <a:rPr lang="en-GB" dirty="0" err="1" smtClean="0"/>
              <a:t>bokstav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/>
              <a:t>Summary(</a:t>
            </a:r>
            <a:r>
              <a:rPr lang="en-GB" dirty="0" err="1"/>
              <a:t>MinaData</a:t>
            </a:r>
            <a:r>
              <a:rPr lang="en-GB" dirty="0"/>
              <a:t>)</a:t>
            </a:r>
            <a:endParaRPr lang="en-GB" dirty="0" smtClean="0"/>
          </a:p>
          <a:p>
            <a:pPr>
              <a:buNone/>
            </a:pPr>
            <a:r>
              <a:rPr lang="en-GB" dirty="0"/>
              <a:t>Names(</a:t>
            </a:r>
            <a:r>
              <a:rPr lang="en-GB" dirty="0" err="1"/>
              <a:t>MinaData</a:t>
            </a:r>
            <a:r>
              <a:rPr lang="en-GB" dirty="0"/>
              <a:t>)</a:t>
            </a:r>
            <a:endParaRPr lang="en-GB" dirty="0" smtClean="0"/>
          </a:p>
          <a:p>
            <a:pPr>
              <a:buNone/>
            </a:pPr>
            <a:r>
              <a:rPr lang="en-GB" dirty="0" err="1"/>
              <a:t>Str</a:t>
            </a:r>
            <a:r>
              <a:rPr lang="en-GB" dirty="0"/>
              <a:t>(</a:t>
            </a:r>
            <a:r>
              <a:rPr lang="en-GB" dirty="0" err="1"/>
              <a:t>MinaData</a:t>
            </a:r>
            <a:r>
              <a:rPr lang="en-GB" dirty="0"/>
              <a:t>)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50378" y="5404521"/>
            <a:ext cx="3466530" cy="104028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In R:</a:t>
            </a:r>
          </a:p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Error-</a:t>
            </a:r>
            <a:r>
              <a:rPr lang="en-GB" dirty="0" err="1" smtClean="0">
                <a:solidFill>
                  <a:schemeClr val="bg2"/>
                </a:solidFill>
              </a:rPr>
              <a:t>meddelande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63069" y="4694829"/>
            <a:ext cx="41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GB">
              <a:solidFill>
                <a:schemeClr val="bg2"/>
              </a:solidFill>
            </a:endParaRPr>
          </a:p>
        </p:txBody>
      </p:sp>
      <p:sp>
        <p:nvSpPr>
          <p:cNvPr id="15" name="Svängd 14"/>
          <p:cNvSpPr/>
          <p:nvPr/>
        </p:nvSpPr>
        <p:spPr bwMode="auto">
          <a:xfrm flipH="1" flipV="1">
            <a:off x="3848669" y="5213445"/>
            <a:ext cx="2361063" cy="1296537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145206" y="4408219"/>
            <a:ext cx="3657599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>
                <a:solidFill>
                  <a:schemeClr val="bg2"/>
                </a:solidFill>
              </a:rPr>
              <a:t>Placera pekaren och tryck </a:t>
            </a:r>
            <a:r>
              <a:rPr lang="sv-SE" dirty="0" err="1">
                <a:solidFill>
                  <a:schemeClr val="bg2"/>
                </a:solidFill>
              </a:rPr>
              <a:t>Crtl</a:t>
            </a:r>
            <a:r>
              <a:rPr lang="sv-SE" dirty="0">
                <a:solidFill>
                  <a:schemeClr val="bg2"/>
                </a:solidFill>
              </a:rPr>
              <a:t>-R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4844955" y="2866030"/>
            <a:ext cx="327546" cy="136477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5622879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Spara</a:t>
            </a:r>
            <a:r>
              <a:rPr lang="en-GB" dirty="0" smtClean="0"/>
              <a:t> </a:t>
            </a:r>
            <a:r>
              <a:rPr lang="en-GB" dirty="0" err="1" smtClean="0"/>
              <a:t>kommandofilen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återanvändning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6" name="Bildobjekt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" y="2414407"/>
            <a:ext cx="4598853" cy="3450789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A&lt;- 1 + 3</a:t>
            </a:r>
          </a:p>
          <a:p>
            <a:pPr>
              <a:buNone/>
            </a:pPr>
            <a:r>
              <a:rPr lang="en-GB" sz="1800" dirty="0" smtClean="0"/>
              <a:t>B&lt;- A + 5</a:t>
            </a:r>
          </a:p>
          <a:p>
            <a:pPr>
              <a:buNone/>
            </a:pPr>
            <a:r>
              <a:rPr lang="en-GB" sz="1800" dirty="0" err="1"/>
              <a:t>MinaData</a:t>
            </a:r>
            <a:r>
              <a:rPr lang="en-GB" sz="1800" dirty="0"/>
              <a:t>&lt;- </a:t>
            </a:r>
            <a:r>
              <a:rPr lang="en-GB" sz="1800" dirty="0" err="1"/>
              <a:t>read.table</a:t>
            </a:r>
            <a:r>
              <a:rPr lang="en-GB" sz="1800" dirty="0"/>
              <a:t> (“kemi89-05.txt", header = TRUE, </a:t>
            </a:r>
            <a:r>
              <a:rPr lang="en-GB" sz="1800" dirty="0" err="1"/>
              <a:t>sep</a:t>
            </a:r>
            <a:r>
              <a:rPr lang="en-GB" sz="1800" dirty="0" smtClean="0"/>
              <a:t>=“\t”)</a:t>
            </a:r>
            <a:endParaRPr lang="en-GB" sz="1800" dirty="0"/>
          </a:p>
          <a:p>
            <a:pPr>
              <a:buNone/>
            </a:pPr>
            <a:r>
              <a:rPr lang="en-GB" sz="1800" dirty="0" err="1" smtClean="0"/>
              <a:t>MinaData</a:t>
            </a:r>
            <a:endParaRPr lang="en-GB" sz="1800" dirty="0" smtClean="0"/>
          </a:p>
          <a:p>
            <a:pPr>
              <a:buNone/>
            </a:pPr>
            <a:r>
              <a:rPr lang="en-GB" sz="1800" dirty="0"/>
              <a:t>summary(</a:t>
            </a:r>
            <a:r>
              <a:rPr lang="en-GB" sz="1800" dirty="0" err="1"/>
              <a:t>MinaData</a:t>
            </a:r>
            <a:r>
              <a:rPr lang="en-GB" sz="1800" dirty="0"/>
              <a:t>)</a:t>
            </a:r>
            <a:endParaRPr lang="en-GB" sz="1800" dirty="0" smtClean="0"/>
          </a:p>
          <a:p>
            <a:pPr>
              <a:buNone/>
            </a:pPr>
            <a:r>
              <a:rPr lang="en-GB" sz="1800" dirty="0"/>
              <a:t>names(</a:t>
            </a:r>
            <a:r>
              <a:rPr lang="en-GB" sz="1800" dirty="0" err="1"/>
              <a:t>MinaData</a:t>
            </a:r>
            <a:r>
              <a:rPr lang="en-GB" sz="1800" dirty="0"/>
              <a:t>)</a:t>
            </a:r>
            <a:endParaRPr lang="en-GB" sz="1800" dirty="0" smtClean="0"/>
          </a:p>
          <a:p>
            <a:pPr>
              <a:buNone/>
            </a:pPr>
            <a:r>
              <a:rPr lang="en-GB" sz="1800" dirty="0" err="1"/>
              <a:t>str</a:t>
            </a:r>
            <a:r>
              <a:rPr lang="en-GB" sz="1800" dirty="0"/>
              <a:t>(</a:t>
            </a:r>
            <a:r>
              <a:rPr lang="en-GB" sz="1800" dirty="0" err="1"/>
              <a:t>MinaData</a:t>
            </a:r>
            <a:r>
              <a:rPr lang="en-GB" sz="1800" dirty="0"/>
              <a:t>)</a:t>
            </a:r>
          </a:p>
        </p:txBody>
      </p:sp>
      <p:cxnSp>
        <p:nvCxnSpPr>
          <p:cNvPr id="3" name="Rak pil 2"/>
          <p:cNvCxnSpPr>
            <a:stCxn id="4102" idx="2"/>
            <a:endCxn id="7" idx="0"/>
          </p:cNvCxnSpPr>
          <p:nvPr/>
        </p:nvCxnSpPr>
        <p:spPr bwMode="auto">
          <a:xfrm>
            <a:off x="5090614" y="2080311"/>
            <a:ext cx="1821628" cy="34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1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5622879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 err="1" smtClean="0"/>
              <a:t>annat</a:t>
            </a:r>
            <a:r>
              <a:rPr lang="en-GB" dirty="0" smtClean="0"/>
              <a:t> </a:t>
            </a:r>
            <a:r>
              <a:rPr lang="en-GB" dirty="0" err="1" smtClean="0"/>
              <a:t>sätt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specificera</a:t>
            </a:r>
            <a:r>
              <a:rPr lang="en-GB" dirty="0" smtClean="0"/>
              <a:t> “working directory”</a:t>
            </a:r>
            <a:endParaRPr lang="en-GB" dirty="0"/>
          </a:p>
        </p:txBody>
      </p:sp>
      <p:pic>
        <p:nvPicPr>
          <p:cNvPr id="6" name="Bildobjekt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" y="2414407"/>
            <a:ext cx="4598853" cy="3450789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1800" dirty="0" err="1" smtClean="0"/>
              <a:t>setwd</a:t>
            </a:r>
            <a:r>
              <a:rPr lang="sv-SE" sz="1800" dirty="0" smtClean="0"/>
              <a:t>(”C:/</a:t>
            </a:r>
            <a:r>
              <a:rPr lang="sv-SE" sz="1800" dirty="0" err="1" smtClean="0"/>
              <a:t>Users</a:t>
            </a:r>
            <a:r>
              <a:rPr lang="sv-SE" sz="1800" dirty="0" smtClean="0"/>
              <a:t>/Ulf/</a:t>
            </a:r>
            <a:r>
              <a:rPr lang="sv-SE" sz="1800" dirty="0" err="1" smtClean="0"/>
              <a:t>lst</a:t>
            </a:r>
            <a:r>
              <a:rPr lang="sv-SE" sz="1800" dirty="0" smtClean="0"/>
              <a:t>-kurs/R”)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96002" y="4638137"/>
            <a:ext cx="41079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9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setwd</a:t>
            </a:r>
            <a:r>
              <a:rPr lang="en-GB" sz="9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(“C:/Users/Ulf/</a:t>
            </a:r>
            <a:r>
              <a:rPr lang="en-GB" sz="9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lst-kurs</a:t>
            </a:r>
            <a:r>
              <a:rPr lang="en-GB" sz="9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/R”)</a:t>
            </a:r>
          </a:p>
        </p:txBody>
      </p:sp>
    </p:spTree>
    <p:extLst>
      <p:ext uri="{BB962C8B-B14F-4D97-AF65-F5344CB8AC3E}">
        <p14:creationId xmlns:p14="http://schemas.microsoft.com/office/powerpoint/2010/main" val="8114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1733266" y="1289638"/>
            <a:ext cx="6960358" cy="40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ts val="1200"/>
              </a:spcBef>
              <a:buFont typeface="Monotype Sorts" charset="2"/>
              <a:buNone/>
              <a:tabLst>
                <a:tab pos="1878013" algn="l"/>
              </a:tabLst>
            </a:pPr>
            <a:r>
              <a:rPr lang="sv-SE" sz="2000" b="1" dirty="0" err="1" smtClean="0"/>
              <a:t>RStudio</a:t>
            </a:r>
            <a:r>
              <a:rPr lang="sv-SE" sz="2000" b="1" dirty="0" smtClean="0"/>
              <a:t> gör det enklare att arbeta i R:</a:t>
            </a:r>
          </a:p>
          <a:p>
            <a:pPr>
              <a:spcBef>
                <a:spcPts val="1200"/>
              </a:spcBef>
              <a:buFont typeface="Monotype Sorts" charset="2"/>
              <a:buNone/>
              <a:tabLst>
                <a:tab pos="1878013" algn="l"/>
              </a:tabLst>
            </a:pPr>
            <a:endParaRPr lang="sv-SE" sz="2000" b="1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 err="1" smtClean="0"/>
              <a:t>Freeware</a:t>
            </a:r>
            <a:endParaRPr lang="sv-SE" sz="20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 smtClean="0"/>
              <a:t>Integrerar R och script-editor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/>
              <a:t>Öppnar R </a:t>
            </a:r>
            <a:r>
              <a:rPr lang="sv-SE" sz="2000" dirty="0" smtClean="0"/>
              <a:t>automatiskt</a:t>
            </a:r>
            <a:endParaRPr lang="sv-SE" sz="20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 smtClean="0"/>
              <a:t>Tillgång till hjälpfiler i samma fönster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 smtClean="0"/>
              <a:t>Plottar i samma fönster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 smtClean="0"/>
              <a:t>Lätt att inspektera data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78013" algn="l"/>
              </a:tabLst>
            </a:pPr>
            <a:r>
              <a:rPr lang="sv-SE" sz="2000" dirty="0"/>
              <a:t>m</a:t>
            </a:r>
            <a:r>
              <a:rPr lang="sv-SE" sz="2000" dirty="0" smtClean="0"/>
              <a:t>.m.</a:t>
            </a:r>
          </a:p>
        </p:txBody>
      </p:sp>
    </p:spTree>
    <p:extLst>
      <p:ext uri="{BB962C8B-B14F-4D97-AF65-F5344CB8AC3E}">
        <p14:creationId xmlns:p14="http://schemas.microsoft.com/office/powerpoint/2010/main" val="23208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7" y="1702057"/>
            <a:ext cx="8241990" cy="50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1733266" y="1016378"/>
            <a:ext cx="696035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b="1" dirty="0" err="1" smtClean="0"/>
              <a:t>RStudio</a:t>
            </a:r>
            <a:r>
              <a:rPr lang="en-GB" b="1" dirty="0" smtClean="0"/>
              <a:t> </a:t>
            </a:r>
            <a:r>
              <a:rPr lang="en-GB" b="1" dirty="0" err="1" smtClean="0"/>
              <a:t>gör</a:t>
            </a:r>
            <a:r>
              <a:rPr lang="en-GB" b="1" dirty="0" smtClean="0"/>
              <a:t> </a:t>
            </a:r>
            <a:r>
              <a:rPr lang="en-GB" b="1" dirty="0" err="1" smtClean="0"/>
              <a:t>det</a:t>
            </a:r>
            <a:r>
              <a:rPr lang="en-GB" b="1" dirty="0" smtClean="0"/>
              <a:t> </a:t>
            </a:r>
            <a:r>
              <a:rPr lang="en-GB" b="1" dirty="0" err="1" smtClean="0"/>
              <a:t>enklare</a:t>
            </a:r>
            <a:r>
              <a:rPr lang="en-GB" b="1" dirty="0" smtClean="0"/>
              <a:t> </a:t>
            </a:r>
            <a:r>
              <a:rPr lang="en-GB" b="1" dirty="0" err="1" smtClean="0"/>
              <a:t>att</a:t>
            </a:r>
            <a:r>
              <a:rPr lang="en-GB" b="1" dirty="0" smtClean="0"/>
              <a:t> </a:t>
            </a:r>
            <a:r>
              <a:rPr lang="en-GB" b="1" dirty="0" err="1" smtClean="0"/>
              <a:t>arbeta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R</a:t>
            </a:r>
            <a:endParaRPr lang="en-GB" dirty="0" smtClean="0"/>
          </a:p>
        </p:txBody>
      </p:sp>
      <p:sp>
        <p:nvSpPr>
          <p:cNvPr id="3" name="textruta 2"/>
          <p:cNvSpPr txBox="1"/>
          <p:nvPr/>
        </p:nvSpPr>
        <p:spPr>
          <a:xfrm>
            <a:off x="2000005" y="3532409"/>
            <a:ext cx="2839239" cy="10095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Script-</a:t>
            </a:r>
            <a:r>
              <a:rPr lang="en-GB" sz="2000" dirty="0" err="1" smtClean="0"/>
              <a:t>fönster</a:t>
            </a:r>
            <a:endParaRPr lang="en-GB" sz="2000" dirty="0" smtClean="0"/>
          </a:p>
          <a:p>
            <a:pPr>
              <a:buNone/>
            </a:pPr>
            <a:r>
              <a:rPr lang="en-GB" sz="1800" dirty="0" smtClean="0"/>
              <a:t>Ctrl-Enter </a:t>
            </a:r>
            <a:r>
              <a:rPr lang="en-GB" sz="1800" dirty="0" err="1" smtClean="0"/>
              <a:t>för</a:t>
            </a:r>
            <a:r>
              <a:rPr lang="en-GB" sz="1800" dirty="0" smtClean="0"/>
              <a:t> </a:t>
            </a:r>
            <a:r>
              <a:rPr lang="en-GB" sz="1800" dirty="0" err="1" smtClean="0"/>
              <a:t>att</a:t>
            </a:r>
            <a:r>
              <a:rPr lang="en-GB" sz="1800" dirty="0" smtClean="0"/>
              <a:t> </a:t>
            </a:r>
            <a:r>
              <a:rPr lang="en-GB" sz="1800" dirty="0" err="1" smtClean="0"/>
              <a:t>skicka</a:t>
            </a:r>
            <a:r>
              <a:rPr lang="en-GB" sz="1800" dirty="0" smtClean="0"/>
              <a:t> </a:t>
            </a:r>
            <a:r>
              <a:rPr lang="en-GB" sz="1800" dirty="0" err="1" smtClean="0"/>
              <a:t>kommandon</a:t>
            </a:r>
            <a:r>
              <a:rPr lang="en-GB" sz="1800" dirty="0" smtClean="0"/>
              <a:t> till R</a:t>
            </a:r>
            <a:endParaRPr lang="en-GB" sz="1800" dirty="0"/>
          </a:p>
        </p:txBody>
      </p:sp>
      <p:sp>
        <p:nvSpPr>
          <p:cNvPr id="9" name="textruta 8"/>
          <p:cNvSpPr txBox="1"/>
          <p:nvPr/>
        </p:nvSpPr>
        <p:spPr>
          <a:xfrm>
            <a:off x="4291928" y="5492746"/>
            <a:ext cx="123783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 smtClean="0"/>
              <a:t>R-</a:t>
            </a:r>
            <a:r>
              <a:rPr lang="en-GB" sz="2000" dirty="0" err="1" smtClean="0"/>
              <a:t>fönster</a:t>
            </a:r>
            <a:endParaRPr lang="en-GB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7726240" y="4766346"/>
            <a:ext cx="925253" cy="1508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 err="1" smtClean="0"/>
              <a:t>Plottar</a:t>
            </a:r>
            <a:endParaRPr lang="en-GB" sz="2000" dirty="0" smtClean="0"/>
          </a:p>
          <a:p>
            <a:pPr>
              <a:buNone/>
            </a:pPr>
            <a:r>
              <a:rPr lang="en-GB" sz="2000" dirty="0" err="1" smtClean="0"/>
              <a:t>Hjälp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Filer</a:t>
            </a:r>
          </a:p>
          <a:p>
            <a:pPr>
              <a:buNone/>
            </a:pPr>
            <a:r>
              <a:rPr lang="en-GB" sz="2000" dirty="0" smtClean="0"/>
              <a:t>Etc.</a:t>
            </a:r>
            <a:endParaRPr lang="en-GB" sz="2000" dirty="0"/>
          </a:p>
        </p:txBody>
      </p:sp>
      <p:sp>
        <p:nvSpPr>
          <p:cNvPr id="10" name="textruta 9"/>
          <p:cNvSpPr txBox="1"/>
          <p:nvPr/>
        </p:nvSpPr>
        <p:spPr>
          <a:xfrm>
            <a:off x="7100328" y="2885139"/>
            <a:ext cx="1193147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 smtClean="0"/>
              <a:t>Dataset</a:t>
            </a:r>
          </a:p>
          <a:p>
            <a:pPr>
              <a:buNone/>
            </a:pPr>
            <a:r>
              <a:rPr lang="en-GB" sz="2000" dirty="0" err="1" smtClean="0"/>
              <a:t>Variabler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3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023582" y="152400"/>
            <a:ext cx="7891818" cy="789296"/>
          </a:xfrm>
        </p:spPr>
        <p:txBody>
          <a:bodyPr/>
          <a:lstStyle/>
          <a:p>
            <a:r>
              <a:rPr lang="en-GB" sz="3600" dirty="0" err="1" smtClean="0"/>
              <a:t>Standardsätt</a:t>
            </a:r>
            <a:r>
              <a:rPr lang="en-GB" sz="3600" dirty="0" smtClean="0"/>
              <a:t> </a:t>
            </a:r>
            <a:r>
              <a:rPr lang="en-GB" sz="3600" dirty="0" err="1" smtClean="0"/>
              <a:t>att</a:t>
            </a:r>
            <a:r>
              <a:rPr lang="en-GB" sz="3600" dirty="0" smtClean="0"/>
              <a:t> </a:t>
            </a:r>
            <a:r>
              <a:rPr lang="en-GB" sz="3600" dirty="0" err="1" smtClean="0"/>
              <a:t>läsa</a:t>
            </a:r>
            <a:r>
              <a:rPr lang="en-GB" sz="3600" dirty="0" smtClean="0"/>
              <a:t> in data</a:t>
            </a:r>
            <a:endParaRPr lang="en-GB" sz="40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491319" y="1296195"/>
            <a:ext cx="8379726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err="1" smtClean="0"/>
              <a:t>Rådata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Excel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err="1" smtClean="0"/>
              <a:t>Spara</a:t>
            </a:r>
            <a:r>
              <a:rPr lang="en-GB" sz="2400" dirty="0" smtClean="0"/>
              <a:t> </a:t>
            </a:r>
            <a:r>
              <a:rPr lang="en-GB" sz="2400" dirty="0" err="1" smtClean="0"/>
              <a:t>som</a:t>
            </a:r>
            <a:r>
              <a:rPr lang="en-GB" sz="2400" dirty="0" smtClean="0"/>
              <a:t> text (tab-</a:t>
            </a:r>
            <a:r>
              <a:rPr lang="en-GB" sz="2400" dirty="0" err="1" smtClean="0"/>
              <a:t>separerad</a:t>
            </a:r>
            <a:r>
              <a:rPr lang="en-GB" sz="2400" dirty="0" smtClean="0"/>
              <a:t>)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endParaRPr lang="en-GB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smtClean="0"/>
              <a:t>I R: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err="1" smtClean="0">
                <a:cs typeface="Courier New" pitchFamily="49" charset="0"/>
              </a:rPr>
              <a:t>setwd</a:t>
            </a:r>
            <a:r>
              <a:rPr lang="en-GB" sz="2400" dirty="0" smtClean="0">
                <a:cs typeface="Courier New" pitchFamily="49" charset="0"/>
              </a:rPr>
              <a:t>(“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C:/Users/Ulf/…</a:t>
            </a:r>
            <a:r>
              <a:rPr lang="en-GB" sz="2400" dirty="0" smtClean="0">
                <a:cs typeface="Courier New" pitchFamily="49" charset="0"/>
              </a:rPr>
              <a:t>”)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där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filen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är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sparad</a:t>
            </a:r>
            <a:endParaRPr lang="en-GB" sz="2400" dirty="0" smtClean="0">
              <a:solidFill>
                <a:srgbClr val="00B050"/>
              </a:solidFill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r>
              <a:rPr lang="en-US" sz="2400" dirty="0" err="1" smtClean="0">
                <a:cs typeface="Courier New" pitchFamily="49" charset="0"/>
              </a:rPr>
              <a:t>mydata</a:t>
            </a:r>
            <a:r>
              <a:rPr lang="en-US" sz="2400" dirty="0">
                <a:cs typeface="Courier New" pitchFamily="49" charset="0"/>
              </a:rPr>
              <a:t>&lt;-</a:t>
            </a:r>
            <a:r>
              <a:rPr lang="en-US" sz="2400" dirty="0" err="1" smtClean="0">
                <a:cs typeface="Courier New" pitchFamily="49" charset="0"/>
              </a:rPr>
              <a:t>read.table</a:t>
            </a:r>
            <a:r>
              <a:rPr lang="en-US" sz="2400" dirty="0" smtClean="0">
                <a:cs typeface="Courier New" pitchFamily="49" charset="0"/>
              </a:rPr>
              <a:t>(“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mydata.txt</a:t>
            </a:r>
            <a:r>
              <a:rPr lang="en-US" sz="2400" dirty="0" smtClean="0">
                <a:cs typeface="Courier New" pitchFamily="49" charset="0"/>
              </a:rPr>
              <a:t>”, </a:t>
            </a:r>
            <a:r>
              <a:rPr lang="en-US" sz="2400" dirty="0">
                <a:cs typeface="Courier New" pitchFamily="49" charset="0"/>
              </a:rPr>
              <a:t>header = </a:t>
            </a:r>
            <a:r>
              <a:rPr lang="en-US" sz="2400" dirty="0">
                <a:solidFill>
                  <a:srgbClr val="0070C0"/>
                </a:solidFill>
                <a:cs typeface="Courier New" pitchFamily="49" charset="0"/>
              </a:rPr>
              <a:t>TRUE</a:t>
            </a:r>
            <a:r>
              <a:rPr lang="en-US" sz="2400" dirty="0">
                <a:cs typeface="Courier New" pitchFamily="49" charset="0"/>
              </a:rPr>
              <a:t>, </a:t>
            </a:r>
            <a:r>
              <a:rPr lang="en-US" sz="2400" dirty="0" err="1">
                <a:cs typeface="Courier New" pitchFamily="49" charset="0"/>
              </a:rPr>
              <a:t>row.names</a:t>
            </a:r>
            <a:r>
              <a:rPr lang="en-US" sz="2400" dirty="0">
                <a:cs typeface="Courier New" pitchFamily="49" charset="0"/>
              </a:rPr>
              <a:t> = </a:t>
            </a:r>
            <a:r>
              <a:rPr lang="en-US" sz="2400" dirty="0" smtClean="0">
                <a:cs typeface="Courier New" pitchFamily="49" charset="0"/>
              </a:rPr>
              <a:t>1, </a:t>
            </a:r>
            <a:r>
              <a:rPr lang="en-US" sz="2400" dirty="0" err="1">
                <a:cs typeface="Courier New" pitchFamily="49" charset="0"/>
              </a:rPr>
              <a:t>sep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smtClean="0">
                <a:cs typeface="Courier New" pitchFamily="49" charset="0"/>
              </a:rPr>
              <a:t>=“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\t</a:t>
            </a:r>
            <a:r>
              <a:rPr lang="en-US" sz="2400" dirty="0" smtClean="0">
                <a:cs typeface="Courier New" pitchFamily="49" charset="0"/>
              </a:rPr>
              <a:t>“, </a:t>
            </a:r>
            <a:r>
              <a:rPr lang="en-US" sz="2400" dirty="0" err="1" smtClean="0">
                <a:cs typeface="Courier New" pitchFamily="49" charset="0"/>
              </a:rPr>
              <a:t>dec</a:t>
            </a:r>
            <a:r>
              <a:rPr lang="en-US" sz="2400" dirty="0" smtClean="0">
                <a:cs typeface="Courier New" pitchFamily="49" charset="0"/>
              </a:rPr>
              <a:t> =“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”, </a:t>
            </a:r>
            <a:r>
              <a:rPr lang="en-US" sz="2400" dirty="0" err="1" smtClean="0">
                <a:cs typeface="Courier New" pitchFamily="49" charset="0"/>
              </a:rPr>
              <a:t>na.strings</a:t>
            </a:r>
            <a:r>
              <a:rPr lang="en-US" sz="2400" dirty="0" smtClean="0">
                <a:cs typeface="Courier New" pitchFamily="49" charset="0"/>
              </a:rPr>
              <a:t>=“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x</a:t>
            </a:r>
            <a:r>
              <a:rPr lang="en-US" sz="2400" dirty="0" smtClean="0">
                <a:cs typeface="Courier New" pitchFamily="49" charset="0"/>
              </a:rPr>
              <a:t>”) 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en-US" sz="2400" dirty="0" err="1" smtClean="0">
                <a:solidFill>
                  <a:srgbClr val="00B050"/>
                </a:solidFill>
                <a:cs typeface="Courier New" pitchFamily="49" charset="0"/>
              </a:rPr>
              <a:t>ersätt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 x med din symbol </a:t>
            </a:r>
            <a:r>
              <a:rPr lang="en-US" sz="2400" dirty="0" err="1" smtClean="0">
                <a:solidFill>
                  <a:srgbClr val="00B050"/>
                </a:solidFill>
                <a:cs typeface="Courier New" pitchFamily="49" charset="0"/>
              </a:rPr>
              <a:t>för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Courier New" pitchFamily="49" charset="0"/>
              </a:rPr>
              <a:t>saknat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Courier New" pitchFamily="49" charset="0"/>
              </a:rPr>
              <a:t>värde</a:t>
            </a:r>
            <a:endParaRPr lang="en-US" sz="2400" dirty="0" smtClean="0">
              <a:solidFill>
                <a:srgbClr val="00B050"/>
              </a:solidFill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r>
              <a:rPr lang="en-GB" sz="2400" dirty="0" err="1">
                <a:cs typeface="Courier New" pitchFamily="49" charset="0"/>
              </a:rPr>
              <a:t>s</a:t>
            </a:r>
            <a:r>
              <a:rPr lang="en-GB" sz="2400" dirty="0" err="1" smtClean="0">
                <a:cs typeface="Courier New" pitchFamily="49" charset="0"/>
              </a:rPr>
              <a:t>tr</a:t>
            </a:r>
            <a:r>
              <a:rPr lang="en-GB" sz="2400" dirty="0" smtClean="0">
                <a:cs typeface="Courier New" pitchFamily="49" charset="0"/>
              </a:rPr>
              <a:t>(</a:t>
            </a:r>
            <a:r>
              <a:rPr lang="en-GB" sz="2400" dirty="0" err="1" smtClean="0">
                <a:cs typeface="Courier New" pitchFamily="49" charset="0"/>
              </a:rPr>
              <a:t>mydata</a:t>
            </a:r>
            <a:r>
              <a:rPr lang="en-GB" sz="2400" dirty="0" smtClean="0">
                <a:cs typeface="Courier New" pitchFamily="49" charset="0"/>
              </a:rPr>
              <a:t>) 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För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att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inspektera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cs typeface="Courier New" pitchFamily="49" charset="0"/>
              </a:rPr>
              <a:t>datasetet</a:t>
            </a:r>
            <a:endParaRPr lang="en-GB" sz="2400" dirty="0" smtClean="0">
              <a:solidFill>
                <a:srgbClr val="00B050"/>
              </a:solidFill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endParaRPr lang="en-GB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99" y="852598"/>
            <a:ext cx="2224041" cy="17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kumimoji="0" lang="en-GB" sz="1000" dirty="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023582" y="152400"/>
            <a:ext cx="7891818" cy="789296"/>
          </a:xfrm>
        </p:spPr>
        <p:txBody>
          <a:bodyPr/>
          <a:lstStyle/>
          <a:p>
            <a:r>
              <a:rPr lang="en-GB" sz="3600" dirty="0" err="1"/>
              <a:t>Standardsätt</a:t>
            </a:r>
            <a:r>
              <a:rPr lang="en-GB" sz="3600" dirty="0"/>
              <a:t> </a:t>
            </a:r>
            <a:r>
              <a:rPr lang="en-GB" sz="3600" dirty="0" err="1"/>
              <a:t>att</a:t>
            </a:r>
            <a:r>
              <a:rPr lang="en-GB" sz="3600" dirty="0"/>
              <a:t> </a:t>
            </a:r>
            <a:r>
              <a:rPr lang="en-GB" sz="3600" dirty="0" err="1"/>
              <a:t>läsa</a:t>
            </a:r>
            <a:r>
              <a:rPr lang="en-GB" sz="3600" dirty="0"/>
              <a:t> in data</a:t>
            </a:r>
            <a:endParaRPr lang="en-GB" sz="40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491319" y="1221094"/>
            <a:ext cx="8379726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err="1" smtClean="0"/>
              <a:t>Att</a:t>
            </a:r>
            <a:r>
              <a:rPr lang="en-GB" sz="2400" dirty="0" smtClean="0"/>
              <a:t> </a:t>
            </a:r>
            <a:r>
              <a:rPr lang="en-GB" sz="2400" dirty="0" err="1" smtClean="0"/>
              <a:t>läsa</a:t>
            </a:r>
            <a:r>
              <a:rPr lang="en-GB" sz="2400" dirty="0" smtClean="0"/>
              <a:t> in </a:t>
            </a:r>
            <a:r>
              <a:rPr lang="en-GB" sz="2400" dirty="0" err="1" smtClean="0"/>
              <a:t>ett</a:t>
            </a:r>
            <a:r>
              <a:rPr lang="en-GB" sz="2400" dirty="0" smtClean="0"/>
              <a:t> dataset </a:t>
            </a:r>
            <a:r>
              <a:rPr lang="en-GB" sz="2400" dirty="0" err="1" smtClean="0"/>
              <a:t>utan</a:t>
            </a:r>
            <a:r>
              <a:rPr lang="en-GB" sz="2400" dirty="0" smtClean="0"/>
              <a:t> rad-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kolumnnamn</a:t>
            </a:r>
            <a:endParaRPr lang="en-GB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endParaRPr lang="en-GB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smtClean="0"/>
              <a:t>In R: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sz="2400" dirty="0" err="1" smtClean="0">
                <a:cs typeface="Courier New" pitchFamily="49" charset="0"/>
              </a:rPr>
              <a:t>setwd</a:t>
            </a:r>
            <a:r>
              <a:rPr lang="en-GB" sz="2400" dirty="0" smtClean="0">
                <a:cs typeface="Courier New" pitchFamily="49" charset="0"/>
              </a:rPr>
              <a:t>(“</a:t>
            </a:r>
            <a:r>
              <a:rPr lang="en-GB" sz="2400" dirty="0" smtClean="0">
                <a:solidFill>
                  <a:srgbClr val="00B050"/>
                </a:solidFill>
                <a:cs typeface="Courier New" pitchFamily="49" charset="0"/>
              </a:rPr>
              <a:t>C:/Users/Ulf/…</a:t>
            </a:r>
            <a:r>
              <a:rPr lang="en-GB" sz="2400" dirty="0" smtClean="0">
                <a:cs typeface="Courier New" pitchFamily="49" charset="0"/>
              </a:rPr>
              <a:t>”)</a:t>
            </a:r>
          </a:p>
          <a:p>
            <a:pPr>
              <a:buNone/>
              <a:tabLst>
                <a:tab pos="1878013" algn="l"/>
              </a:tabLst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r>
              <a:rPr lang="en-US" sz="2400" dirty="0" err="1" smtClean="0">
                <a:cs typeface="Courier New" pitchFamily="49" charset="0"/>
              </a:rPr>
              <a:t>mydata</a:t>
            </a:r>
            <a:r>
              <a:rPr lang="en-US" sz="2400" dirty="0">
                <a:cs typeface="Courier New" pitchFamily="49" charset="0"/>
              </a:rPr>
              <a:t>&lt;-</a:t>
            </a:r>
            <a:r>
              <a:rPr lang="en-US" sz="2400" dirty="0" err="1" smtClean="0">
                <a:cs typeface="Courier New" pitchFamily="49" charset="0"/>
              </a:rPr>
              <a:t>read.table</a:t>
            </a:r>
            <a:r>
              <a:rPr lang="en-US" sz="2400" dirty="0" smtClean="0">
                <a:cs typeface="Courier New" pitchFamily="49" charset="0"/>
              </a:rPr>
              <a:t>(“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mydata.txt</a:t>
            </a:r>
            <a:r>
              <a:rPr lang="en-US" sz="2400" dirty="0" smtClean="0">
                <a:cs typeface="Courier New" pitchFamily="49" charset="0"/>
              </a:rPr>
              <a:t>”, </a:t>
            </a:r>
            <a:r>
              <a:rPr lang="en-US" sz="2400" dirty="0">
                <a:cs typeface="Courier New" pitchFamily="49" charset="0"/>
              </a:rPr>
              <a:t>header = </a:t>
            </a:r>
            <a:r>
              <a:rPr lang="en-US" sz="2400" dirty="0" smtClean="0">
                <a:solidFill>
                  <a:srgbClr val="0070C0"/>
                </a:solidFill>
                <a:cs typeface="Courier New" pitchFamily="49" charset="0"/>
              </a:rPr>
              <a:t>FALSE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 err="1">
                <a:cs typeface="Courier New" pitchFamily="49" charset="0"/>
              </a:rPr>
              <a:t>row.names</a:t>
            </a:r>
            <a:r>
              <a:rPr lang="en-US" sz="2400" dirty="0">
                <a:cs typeface="Courier New" pitchFamily="49" charset="0"/>
              </a:rPr>
              <a:t> = </a:t>
            </a:r>
            <a:r>
              <a:rPr lang="en-US" sz="2400" dirty="0" smtClean="0">
                <a:solidFill>
                  <a:srgbClr val="0070C0"/>
                </a:solidFill>
                <a:cs typeface="Courier New" pitchFamily="49" charset="0"/>
              </a:rPr>
              <a:t>NULL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 err="1">
                <a:cs typeface="Courier New" pitchFamily="49" charset="0"/>
              </a:rPr>
              <a:t>sep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smtClean="0">
                <a:cs typeface="Courier New" pitchFamily="49" charset="0"/>
              </a:rPr>
              <a:t>=“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\t</a:t>
            </a:r>
            <a:r>
              <a:rPr lang="en-US" sz="2400" dirty="0" smtClean="0">
                <a:cs typeface="Courier New" pitchFamily="49" charset="0"/>
              </a:rPr>
              <a:t>“, </a:t>
            </a:r>
            <a:r>
              <a:rPr lang="en-US" sz="2400" dirty="0" err="1" smtClean="0">
                <a:cs typeface="Courier New" pitchFamily="49" charset="0"/>
              </a:rPr>
              <a:t>dec</a:t>
            </a:r>
            <a:r>
              <a:rPr lang="en-US" sz="2400" dirty="0" smtClean="0">
                <a:cs typeface="Courier New" pitchFamily="49" charset="0"/>
              </a:rPr>
              <a:t> = “</a:t>
            </a:r>
            <a:r>
              <a:rPr lang="en-US" sz="2400" dirty="0" smtClean="0">
                <a:solidFill>
                  <a:srgbClr val="00B050"/>
                </a:solidFill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”</a:t>
            </a:r>
            <a:r>
              <a:rPr lang="en-US" sz="2400" dirty="0">
                <a:cs typeface="Courier New" pitchFamily="49" charset="0"/>
              </a:rPr>
              <a:t> ,</a:t>
            </a:r>
            <a:r>
              <a:rPr lang="en-US" sz="2400" dirty="0" err="1">
                <a:cs typeface="Courier New" pitchFamily="49" charset="0"/>
              </a:rPr>
              <a:t>na.strings</a:t>
            </a:r>
            <a:r>
              <a:rPr lang="en-US" sz="2400" dirty="0">
                <a:cs typeface="Courier New" pitchFamily="49" charset="0"/>
              </a:rPr>
              <a:t>=“</a:t>
            </a:r>
            <a:r>
              <a:rPr lang="en-US" sz="2400" dirty="0">
                <a:solidFill>
                  <a:srgbClr val="00B050"/>
                </a:solidFill>
                <a:cs typeface="Courier New" pitchFamily="49" charset="0"/>
              </a:rPr>
              <a:t>x</a:t>
            </a:r>
            <a:r>
              <a:rPr lang="en-US" sz="2400" dirty="0">
                <a:cs typeface="Courier New" pitchFamily="49" charset="0"/>
              </a:rPr>
              <a:t>”</a:t>
            </a:r>
            <a:r>
              <a:rPr lang="en-US" sz="2400" dirty="0" smtClean="0">
                <a:cs typeface="Courier New" pitchFamily="49" charset="0"/>
              </a:rPr>
              <a:t>)</a:t>
            </a:r>
          </a:p>
          <a:p>
            <a:pPr>
              <a:buNone/>
              <a:tabLst>
                <a:tab pos="1878013" algn="l"/>
              </a:tabLst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r>
              <a:rPr lang="en-GB" sz="2400" dirty="0" err="1">
                <a:cs typeface="Courier New" pitchFamily="49" charset="0"/>
              </a:rPr>
              <a:t>s</a:t>
            </a:r>
            <a:r>
              <a:rPr lang="en-GB" sz="2400" dirty="0" err="1" smtClean="0">
                <a:cs typeface="Courier New" pitchFamily="49" charset="0"/>
              </a:rPr>
              <a:t>tr</a:t>
            </a:r>
            <a:r>
              <a:rPr lang="en-GB" sz="2400" dirty="0" smtClean="0">
                <a:cs typeface="Courier New" pitchFamily="49" charset="0"/>
              </a:rPr>
              <a:t>(</a:t>
            </a:r>
            <a:r>
              <a:rPr lang="en-GB" sz="2400" dirty="0" err="1" smtClean="0">
                <a:cs typeface="Courier New" pitchFamily="49" charset="0"/>
              </a:rPr>
              <a:t>mydata</a:t>
            </a:r>
            <a:r>
              <a:rPr lang="en-GB" sz="2400" dirty="0" smtClean="0">
                <a:cs typeface="Courier New" pitchFamily="49" charset="0"/>
              </a:rPr>
              <a:t>) </a:t>
            </a:r>
            <a:r>
              <a:rPr lang="en-GB" sz="2400" dirty="0">
                <a:solidFill>
                  <a:srgbClr val="00B050"/>
                </a:solidFill>
                <a:cs typeface="Courier New" pitchFamily="49" charset="0"/>
              </a:rPr>
              <a:t># </a:t>
            </a:r>
            <a:r>
              <a:rPr lang="en-GB" sz="2400" dirty="0" err="1">
                <a:solidFill>
                  <a:srgbClr val="00B050"/>
                </a:solidFill>
                <a:cs typeface="Courier New" pitchFamily="49" charset="0"/>
              </a:rPr>
              <a:t>För</a:t>
            </a:r>
            <a:r>
              <a:rPr lang="en-GB" sz="2400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cs typeface="Courier New" pitchFamily="49" charset="0"/>
              </a:rPr>
              <a:t>att</a:t>
            </a:r>
            <a:r>
              <a:rPr lang="en-GB" sz="2400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cs typeface="Courier New" pitchFamily="49" charset="0"/>
              </a:rPr>
              <a:t>inspektera</a:t>
            </a:r>
            <a:r>
              <a:rPr lang="en-GB" sz="2400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cs typeface="Courier New" pitchFamily="49" charset="0"/>
              </a:rPr>
              <a:t>datasetet</a:t>
            </a:r>
            <a:endParaRPr lang="en-GB" sz="2400" dirty="0" smtClean="0">
              <a:solidFill>
                <a:srgbClr val="00B050"/>
              </a:solidFill>
              <a:cs typeface="Courier New" pitchFamily="49" charset="0"/>
            </a:endParaRPr>
          </a:p>
          <a:p>
            <a:pPr>
              <a:buNone/>
              <a:tabLst>
                <a:tab pos="1878013" algn="l"/>
              </a:tabLst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002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4"/>
          <p:cNvSpPr>
            <a:spLocks noGrp="1"/>
          </p:cNvSpPr>
          <p:nvPr>
            <p:ph type="title"/>
          </p:nvPr>
        </p:nvSpPr>
        <p:spPr>
          <a:xfrm>
            <a:off x="785813" y="333376"/>
            <a:ext cx="7572375" cy="528986"/>
          </a:xfrm>
        </p:spPr>
        <p:txBody>
          <a:bodyPr/>
          <a:lstStyle/>
          <a:p>
            <a:pPr algn="ctr" eaLnBrk="1" hangingPunct="1"/>
            <a:r>
              <a:rPr lang="sv-SE" sz="2400" b="0" dirty="0" smtClean="0"/>
              <a:t>Datakvalitet</a:t>
            </a:r>
          </a:p>
        </p:txBody>
      </p:sp>
      <p:sp>
        <p:nvSpPr>
          <p:cNvPr id="5123" name="Platshållare för innehåll 5"/>
          <p:cNvSpPr>
            <a:spLocks noGrp="1"/>
          </p:cNvSpPr>
          <p:nvPr>
            <p:ph idx="1"/>
          </p:nvPr>
        </p:nvSpPr>
        <p:spPr>
          <a:xfrm>
            <a:off x="1029566" y="2725093"/>
            <a:ext cx="7389812" cy="317045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sv-SE" sz="3600" dirty="0" smtClean="0"/>
              <a:t>Datakvalitet och egenskaper</a:t>
            </a:r>
          </a:p>
        </p:txBody>
      </p:sp>
    </p:spTree>
    <p:extLst>
      <p:ext uri="{BB962C8B-B14F-4D97-AF65-F5344CB8AC3E}">
        <p14:creationId xmlns:p14="http://schemas.microsoft.com/office/powerpoint/2010/main" val="26227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4"/>
          <p:cNvSpPr>
            <a:spLocks noGrp="1"/>
          </p:cNvSpPr>
          <p:nvPr>
            <p:ph type="title"/>
          </p:nvPr>
        </p:nvSpPr>
        <p:spPr>
          <a:xfrm>
            <a:off x="785813" y="333376"/>
            <a:ext cx="7572375" cy="528986"/>
          </a:xfrm>
        </p:spPr>
        <p:txBody>
          <a:bodyPr/>
          <a:lstStyle/>
          <a:p>
            <a:pPr algn="ctr" eaLnBrk="1" hangingPunct="1"/>
            <a:r>
              <a:rPr lang="sv-SE" sz="2400" b="0" dirty="0" smtClean="0"/>
              <a:t>Datakvalitet</a:t>
            </a:r>
          </a:p>
        </p:txBody>
      </p:sp>
      <p:sp>
        <p:nvSpPr>
          <p:cNvPr id="5123" name="Platshållare för innehåll 5"/>
          <p:cNvSpPr>
            <a:spLocks noGrp="1"/>
          </p:cNvSpPr>
          <p:nvPr>
            <p:ph idx="1"/>
          </p:nvPr>
        </p:nvSpPr>
        <p:spPr>
          <a:xfrm>
            <a:off x="1029566" y="2104791"/>
            <a:ext cx="7389812" cy="379075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dirty="0" smtClean="0"/>
              <a:t>Fyra olika</a:t>
            </a:r>
            <a:r>
              <a:rPr lang="sv-SE" sz="2400" dirty="0" smtClean="0"/>
              <a:t> </a:t>
            </a:r>
            <a:r>
              <a:rPr lang="sv-SE" sz="2400" dirty="0" err="1" smtClean="0"/>
              <a:t>dataset</a:t>
            </a:r>
            <a:r>
              <a:rPr lang="sv-SE" sz="2400" dirty="0" smtClean="0"/>
              <a:t> gav följande samband:</a:t>
            </a:r>
          </a:p>
          <a:p>
            <a:pPr marL="0" indent="0" eaLnBrk="1" hangingPunct="1">
              <a:buNone/>
            </a:pPr>
            <a:endParaRPr lang="sv-SE" sz="2400" dirty="0" smtClean="0"/>
          </a:p>
          <a:p>
            <a:pPr marL="0" indent="0" eaLnBrk="1" hangingPunct="1">
              <a:buNone/>
            </a:pPr>
            <a:r>
              <a:rPr lang="sv-SE" sz="2400" dirty="0" smtClean="0"/>
              <a:t>y = 3 + 0,5 × x</a:t>
            </a:r>
          </a:p>
          <a:p>
            <a:pPr marL="0" indent="0" eaLnBrk="1" hangingPunct="1">
              <a:buNone/>
            </a:pPr>
            <a:r>
              <a:rPr lang="sv-SE" sz="2400" dirty="0" smtClean="0"/>
              <a:t>r</a:t>
            </a:r>
            <a:r>
              <a:rPr lang="sv-SE" sz="2400" baseline="30000" dirty="0" smtClean="0"/>
              <a:t>2</a:t>
            </a:r>
            <a:r>
              <a:rPr lang="sv-SE" sz="2400" dirty="0" smtClean="0"/>
              <a:t> = 0,67</a:t>
            </a:r>
          </a:p>
          <a:p>
            <a:pPr marL="0" indent="0" eaLnBrk="1" hangingPunct="1">
              <a:buNone/>
            </a:pPr>
            <a:r>
              <a:rPr lang="sv-SE" sz="2400" dirty="0" smtClean="0"/>
              <a:t>p = 0,002</a:t>
            </a:r>
          </a:p>
          <a:p>
            <a:pPr marL="0" indent="0" eaLnBrk="1" hangingPunct="1">
              <a:buNone/>
            </a:pPr>
            <a:endParaRPr lang="sv-SE" sz="2400" dirty="0" smtClean="0"/>
          </a:p>
          <a:p>
            <a:pPr marL="0" indent="0" eaLnBrk="1" hangingPunct="1">
              <a:buNone/>
            </a:pPr>
            <a:endParaRPr lang="sv-SE" sz="2400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510703" y="5349399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Finns det ett samband mellan x och y?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2673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4"/>
          <p:cNvSpPr>
            <a:spLocks noGrp="1"/>
          </p:cNvSpPr>
          <p:nvPr>
            <p:ph type="title"/>
          </p:nvPr>
        </p:nvSpPr>
        <p:spPr>
          <a:xfrm>
            <a:off x="785813" y="333376"/>
            <a:ext cx="7572375" cy="528986"/>
          </a:xfrm>
        </p:spPr>
        <p:txBody>
          <a:bodyPr/>
          <a:lstStyle/>
          <a:p>
            <a:pPr algn="ctr" eaLnBrk="1" hangingPunct="1"/>
            <a:r>
              <a:rPr lang="sv-SE" sz="2400" b="0" dirty="0" smtClean="0"/>
              <a:t>Datakvalitet</a:t>
            </a:r>
          </a:p>
        </p:txBody>
      </p:sp>
      <p:sp>
        <p:nvSpPr>
          <p:cNvPr id="5123" name="Platshållare för innehåll 5"/>
          <p:cNvSpPr>
            <a:spLocks noGrp="1"/>
          </p:cNvSpPr>
          <p:nvPr>
            <p:ph idx="1"/>
          </p:nvPr>
        </p:nvSpPr>
        <p:spPr>
          <a:xfrm>
            <a:off x="1029566" y="1391127"/>
            <a:ext cx="7389812" cy="379075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400" dirty="0" smtClean="0"/>
              <a:t>Titta på data:</a:t>
            </a:r>
          </a:p>
        </p:txBody>
      </p:sp>
      <p:pic>
        <p:nvPicPr>
          <p:cNvPr id="4" name="Picture 4" descr="Anc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9" y="2187731"/>
            <a:ext cx="2593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co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11" y="2187731"/>
            <a:ext cx="2593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c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9" y="4191156"/>
            <a:ext cx="2593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ncom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11" y="4191156"/>
            <a:ext cx="2593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sv-SE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kumimoji="0" lang="sv-SE" sz="1000" dirty="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 smtClean="0"/>
              <a:t>En introduktion till R</a:t>
            </a:r>
            <a:endParaRPr lang="sv-SE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347415" y="1356512"/>
            <a:ext cx="6086902" cy="297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sz="2400" dirty="0" smtClean="0"/>
              <a:t>R är en mjukvara för mestadels statistiska analyser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endParaRPr lang="sv-SE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sz="2400" dirty="0" smtClean="0"/>
              <a:t>Använder ett eget </a:t>
            </a:r>
            <a:r>
              <a:rPr lang="sv-SE" sz="2400" dirty="0" err="1" smtClean="0"/>
              <a:t>progammeringsspråk</a:t>
            </a:r>
            <a:endParaRPr lang="sv-SE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endParaRPr lang="sv-SE" sz="2400" dirty="0" smtClean="0"/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sz="2400" dirty="0" smtClean="0"/>
              <a:t>Bygger på en ”bas” och 100-tals tillägg (”packages”)</a:t>
            </a:r>
          </a:p>
        </p:txBody>
      </p:sp>
    </p:spTree>
    <p:extLst>
      <p:ext uri="{BB962C8B-B14F-4D97-AF65-F5344CB8AC3E}">
        <p14:creationId xmlns:p14="http://schemas.microsoft.com/office/powerpoint/2010/main" val="1260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b="1" dirty="0"/>
              <a:t>Bedömning av </a:t>
            </a:r>
            <a:r>
              <a:rPr lang="sv-SE" b="1" dirty="0" smtClean="0"/>
              <a:t>datakvalitet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Finns det skrivfel?</a:t>
            </a:r>
          </a:p>
          <a:p>
            <a:r>
              <a:rPr lang="sv-SE" dirty="0" smtClean="0"/>
              <a:t>Finns </a:t>
            </a:r>
            <a:r>
              <a:rPr lang="sv-SE" dirty="0"/>
              <a:t>det saknade värden eller saknade </a:t>
            </a:r>
            <a:r>
              <a:rPr lang="sv-SE" dirty="0" smtClean="0"/>
              <a:t>perioder?</a:t>
            </a:r>
            <a:endParaRPr lang="sv-SE" dirty="0"/>
          </a:p>
          <a:p>
            <a:r>
              <a:rPr lang="sv-SE" dirty="0"/>
              <a:t>Finns det avvikande värden (</a:t>
            </a:r>
            <a:r>
              <a:rPr lang="sv-SE" dirty="0" err="1"/>
              <a:t>Outliers</a:t>
            </a:r>
            <a:r>
              <a:rPr lang="sv-SE" dirty="0"/>
              <a:t>) eller avvikande </a:t>
            </a:r>
            <a:r>
              <a:rPr lang="sv-SE" dirty="0" smtClean="0"/>
              <a:t>perioder?</a:t>
            </a:r>
            <a:endParaRPr lang="sv-SE" dirty="0"/>
          </a:p>
          <a:p>
            <a:r>
              <a:rPr lang="sv-SE" dirty="0"/>
              <a:t>Finns det tillräckligt med data?</a:t>
            </a:r>
          </a:p>
          <a:p>
            <a:r>
              <a:rPr lang="sv-SE" dirty="0"/>
              <a:t>Finns det brytpunkter i serien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5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Datamaterialets egenskaper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ser data ut</a:t>
            </a:r>
            <a:r>
              <a:rPr lang="sv-SE" dirty="0" smtClean="0"/>
              <a:t>?</a:t>
            </a:r>
            <a:endParaRPr lang="sv-SE" dirty="0"/>
          </a:p>
          <a:p>
            <a:r>
              <a:rPr lang="sv-SE" dirty="0" smtClean="0"/>
              <a:t>Är </a:t>
            </a:r>
            <a:r>
              <a:rPr lang="sv-SE" dirty="0"/>
              <a:t>observationerna oberoende?</a:t>
            </a:r>
          </a:p>
          <a:p>
            <a:r>
              <a:rPr lang="sv-SE" dirty="0"/>
              <a:t>Finns det värden under en eller flera detektionsgräns(er)?</a:t>
            </a:r>
          </a:p>
          <a:p>
            <a:r>
              <a:rPr lang="sv-SE" dirty="0" smtClean="0"/>
              <a:t>Vilken </a:t>
            </a:r>
            <a:r>
              <a:rPr lang="sv-SE" dirty="0"/>
              <a:t>fördelning har observationerna?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08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Ytterligare problem vid analys av data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Homogenitet i Y</a:t>
            </a:r>
          </a:p>
          <a:p>
            <a:endParaRPr lang="sv-SE" dirty="0" smtClean="0"/>
          </a:p>
          <a:p>
            <a:r>
              <a:rPr lang="sv-SE" dirty="0" smtClean="0"/>
              <a:t>Många nollor i Y</a:t>
            </a:r>
          </a:p>
          <a:p>
            <a:endParaRPr lang="sv-SE" dirty="0" smtClean="0"/>
          </a:p>
          <a:p>
            <a:r>
              <a:rPr lang="sv-SE" dirty="0" smtClean="0"/>
              <a:t>Samvariation i X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132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Always good to have a look at the relationships!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en-GB" dirty="0" err="1" smtClean="0"/>
              <a:t>Hur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data </a:t>
            </a:r>
            <a:r>
              <a:rPr lang="en-GB" dirty="0" err="1" smtClean="0"/>
              <a:t>ut</a:t>
            </a:r>
            <a:r>
              <a:rPr lang="en-GB" dirty="0" smtClean="0"/>
              <a:t>?</a:t>
            </a:r>
            <a:endParaRPr lang="en-GB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39732"/>
              </p:ext>
            </p:extLst>
          </p:nvPr>
        </p:nvGraphicFramePr>
        <p:xfrm>
          <a:off x="-9" y="950258"/>
          <a:ext cx="9153058" cy="61854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2098"/>
                <a:gridCol w="315345"/>
                <a:gridCol w="315345"/>
                <a:gridCol w="2866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  <a:gridCol w="315345"/>
              </a:tblGrid>
              <a:tr h="129438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Stationsnamn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Stationskoordinat N/X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Stationskoordinat E/Y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Stationstyp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Provdatum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Provtagnings?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Provtagningsm?ad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Provtagningsdag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Min Provdjup (m)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Max Provdjup (m)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SO4_IC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TOC (mg/l)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Cl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NO2_NO3_N (?g/l)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Kjeldahl_N (?g/l)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Si (mg/l)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NH4_N (?g/l)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Ca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Kond_25 (mS/m25)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pH ()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PO4_P (?g/l)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Mg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Abs_OF (420nm/5cm)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Fluorid (mg/l)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Tot_N_ps (?g/l)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Alk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K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Abs_F (420nm/5cm)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Na (mekv/l)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1999-01-19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0,188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6406368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1999-02-16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1999-03-16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1,43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1999-04-13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1999-05-18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0,298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1999-06-15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1999-07-12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730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1999-08-17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0,191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1999-09-14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0,293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1999-10-12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450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1999-11-16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1999-12-14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4,8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1,57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2000-01-11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1,29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2000-02-15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2000-03-14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2000-04-18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1,55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893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2000-05-16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557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730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2000-06-13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2000-07-06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0,295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2000-08-15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0,197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2002-03-19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7,2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2002-04-16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0,191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0,087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2002-05-28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350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Alelyckan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2002-06-18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2004-10-21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600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2006-03-13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371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0,089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564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2007-07-10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520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2,55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9,06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0,072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2007-08-14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0,302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2007-09-18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2007-10-16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2809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42,7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0,035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2007-11-13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5136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73,6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3776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2007-12-18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0,288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321683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6406368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Vattendrag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2008-01-15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2008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0,203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5,2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512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320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1,34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0,348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8,98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7,28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0,129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0,12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-9999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0,304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0,035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0,072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0,295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2007-08-14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0,302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2007-09-18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386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0,104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2007-10-16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0,429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2809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414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349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42,7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0,035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2316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2007-11-13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0,677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5136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0,542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73,6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1001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3776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321683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6406368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Vattendrag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2007-12-18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2007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0,207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466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328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0,366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8,98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7,27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0,124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0,144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-9999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0,034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0,288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  <a:tr h="381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Alelyckan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321683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6406368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Vattendrag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2008-01-15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2008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0,203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5,2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512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320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1,34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20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0,348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8,98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7,28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13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0,129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0,12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-9999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0,304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0,035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0,072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 dirty="0">
                          <a:effectLst/>
                        </a:rPr>
                        <a:t>0,295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0" marR="330" marT="33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" y="972154"/>
            <a:ext cx="9021606" cy="53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Hur ser data ut?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512679" y="2977202"/>
            <a:ext cx="4512774" cy="2031325"/>
          </a:xfrm>
          <a:prstGeom prst="rect">
            <a:avLst/>
          </a:prstGeom>
          <a:solidFill>
            <a:schemeClr val="bg2">
              <a:lumMod val="65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Avvikande värden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Är vissa av observationerna i fel enhet?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Nollor– mätvärde eller saknat värde?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Fördelning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Typ av samband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Saknade värden / felkodade värden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Trender</a:t>
            </a:r>
            <a:endParaRPr lang="sv-SE" dirty="0"/>
          </a:p>
        </p:txBody>
      </p:sp>
      <p:cxnSp>
        <p:nvCxnSpPr>
          <p:cNvPr id="11" name="Rak pil 10"/>
          <p:cNvCxnSpPr/>
          <p:nvPr/>
        </p:nvCxnSpPr>
        <p:spPr>
          <a:xfrm flipH="1" flipV="1">
            <a:off x="2382050" y="1216636"/>
            <a:ext cx="253574" cy="1936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flipH="1" flipV="1">
            <a:off x="1121870" y="2238612"/>
            <a:ext cx="1513754" cy="1430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6517341" y="4528327"/>
            <a:ext cx="2288562" cy="203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>
            <a:off x="3750163" y="4866968"/>
            <a:ext cx="4420170" cy="792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 flipV="1">
            <a:off x="993061" y="1651820"/>
            <a:ext cx="1642563" cy="1808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Skrivfel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199" y="1548000"/>
            <a:ext cx="7211535" cy="427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Första kontroll av </a:t>
            </a:r>
            <a:r>
              <a:rPr lang="sv-SE" smtClean="0"/>
              <a:t>ett dataset</a:t>
            </a:r>
            <a:r>
              <a:rPr lang="sv-SE" dirty="0" smtClean="0"/>
              <a:t> bör omfatta: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sz="2000" dirty="0" smtClean="0"/>
              <a:t>Har alla variabler rätt typ</a:t>
            </a:r>
          </a:p>
          <a:p>
            <a:pPr lvl="1"/>
            <a:r>
              <a:rPr lang="sv-SE" sz="1800" dirty="0" smtClean="0"/>
              <a:t>Numerisk / Text / Heltal, etc.</a:t>
            </a:r>
          </a:p>
          <a:p>
            <a:endParaRPr lang="sv-SE" sz="2000" dirty="0" smtClean="0"/>
          </a:p>
          <a:p>
            <a:r>
              <a:rPr lang="sv-SE" sz="2000" dirty="0" smtClean="0"/>
              <a:t>Medel-, max- och minvärden</a:t>
            </a:r>
          </a:p>
          <a:p>
            <a:pPr lvl="1"/>
            <a:r>
              <a:rPr lang="sv-SE" sz="1800" dirty="0" smtClean="0"/>
              <a:t>Är dessa inom rimliga gränser?</a:t>
            </a:r>
          </a:p>
          <a:p>
            <a:endParaRPr lang="sv-SE" sz="2000" dirty="0" smtClean="0"/>
          </a:p>
          <a:p>
            <a:r>
              <a:rPr lang="sv-SE" sz="2000" dirty="0" smtClean="0"/>
              <a:t>Hur </a:t>
            </a:r>
            <a:r>
              <a:rPr lang="sv-SE" sz="2000" dirty="0"/>
              <a:t>kodas saknade värden?</a:t>
            </a:r>
          </a:p>
          <a:p>
            <a:pPr lvl="1"/>
            <a:r>
              <a:rPr lang="sv-SE" sz="1600" dirty="0"/>
              <a:t>Tom cell, 0, -99, punkt…</a:t>
            </a:r>
          </a:p>
          <a:p>
            <a:endParaRPr lang="sv-SE" sz="2200" dirty="0" smtClean="0"/>
          </a:p>
        </p:txBody>
      </p:sp>
      <p:pic>
        <p:nvPicPr>
          <p:cNvPr id="2051" name="Picture 3" descr="C:\Users\grandin\AppData\Local\Microsoft\Windows\Temporary Internet Files\Content.IE5\NDB29CDD\MM90033695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6" y="3264816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Skrivfel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14294"/>
              </p:ext>
            </p:extLst>
          </p:nvPr>
        </p:nvGraphicFramePr>
        <p:xfrm>
          <a:off x="4687636" y="4794880"/>
          <a:ext cx="272183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39"/>
                <a:gridCol w="453639"/>
                <a:gridCol w="453639"/>
                <a:gridCol w="453639"/>
                <a:gridCol w="453639"/>
                <a:gridCol w="453639"/>
              </a:tblGrid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8407"/>
              </p:ext>
            </p:extLst>
          </p:nvPr>
        </p:nvGraphicFramePr>
        <p:xfrm>
          <a:off x="1795172" y="4794880"/>
          <a:ext cx="272183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39"/>
                <a:gridCol w="453639"/>
                <a:gridCol w="453639"/>
                <a:gridCol w="453639"/>
                <a:gridCol w="453639"/>
                <a:gridCol w="453639"/>
              </a:tblGrid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6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Ellips 4"/>
          <p:cNvSpPr/>
          <p:nvPr/>
        </p:nvSpPr>
        <p:spPr>
          <a:xfrm>
            <a:off x="5420412" y="5108590"/>
            <a:ext cx="2215299" cy="82955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1699200" y="1548000"/>
            <a:ext cx="7046867" cy="3163959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sv-SE" sz="2800" dirty="0" smtClean="0"/>
              <a:t>Vanliga misstag:</a:t>
            </a:r>
            <a:endParaRPr lang="sv-SE" sz="2800" dirty="0"/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Decimalkomma eller -punkt: </a:t>
            </a:r>
            <a:r>
              <a:rPr lang="sv-SE" dirty="0" smtClean="0">
                <a:solidFill>
                  <a:srgbClr val="0070C0"/>
                </a:solidFill>
              </a:rPr>
              <a:t>3,14 eller 3.14</a:t>
            </a:r>
            <a:endParaRPr lang="sv-SE" dirty="0">
              <a:solidFill>
                <a:srgbClr val="0070C0"/>
              </a:solidFill>
            </a:endParaRP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Mellanrum eller apostrofer i nummer: </a:t>
            </a:r>
            <a:r>
              <a:rPr lang="sv-SE" dirty="0">
                <a:solidFill>
                  <a:srgbClr val="0070C0"/>
                </a:solidFill>
              </a:rPr>
              <a:t>10 236 </a:t>
            </a:r>
            <a:r>
              <a:rPr lang="sv-SE" dirty="0" smtClean="0">
                <a:solidFill>
                  <a:srgbClr val="0070C0"/>
                </a:solidFill>
              </a:rPr>
              <a:t>eller </a:t>
            </a:r>
            <a:r>
              <a:rPr lang="sv-SE" dirty="0">
                <a:solidFill>
                  <a:srgbClr val="0070C0"/>
                </a:solidFill>
              </a:rPr>
              <a:t>10’236</a:t>
            </a: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”Censurerade värden”, t.ex. </a:t>
            </a:r>
            <a:r>
              <a:rPr lang="sv-SE" dirty="0" smtClean="0">
                <a:solidFill>
                  <a:srgbClr val="0070C0"/>
                </a:solidFill>
              </a:rPr>
              <a:t>&lt;100</a:t>
            </a: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Byte av enhet mitt i en kolumn: </a:t>
            </a:r>
            <a:r>
              <a:rPr lang="sv-SE" dirty="0" smtClean="0">
                <a:solidFill>
                  <a:srgbClr val="0070C0"/>
                </a:solidFill>
                <a:sym typeface="Symbol"/>
              </a:rPr>
              <a:t>g × l</a:t>
            </a:r>
            <a:r>
              <a:rPr lang="sv-SE" baseline="30000" dirty="0" smtClean="0">
                <a:solidFill>
                  <a:srgbClr val="0070C0"/>
                </a:solidFill>
                <a:sym typeface="Symbol"/>
              </a:rPr>
              <a:t>-1</a:t>
            </a:r>
            <a:r>
              <a:rPr lang="sv-SE" dirty="0" smtClean="0">
                <a:solidFill>
                  <a:srgbClr val="0070C0"/>
                </a:solidFill>
                <a:sym typeface="Symbol"/>
              </a:rPr>
              <a:t> till mg </a:t>
            </a:r>
            <a:r>
              <a:rPr lang="sv-SE" dirty="0">
                <a:solidFill>
                  <a:srgbClr val="0070C0"/>
                </a:solidFill>
                <a:sym typeface="Symbol"/>
              </a:rPr>
              <a:t>× </a:t>
            </a:r>
            <a:r>
              <a:rPr lang="sv-SE" dirty="0" smtClean="0">
                <a:solidFill>
                  <a:srgbClr val="0070C0"/>
                </a:solidFill>
                <a:sym typeface="Symbol"/>
              </a:rPr>
              <a:t>l</a:t>
            </a:r>
            <a:r>
              <a:rPr lang="sv-SE" baseline="30000" dirty="0" smtClean="0">
                <a:solidFill>
                  <a:srgbClr val="0070C0"/>
                </a:solidFill>
                <a:sym typeface="Symbol"/>
              </a:rPr>
              <a:t>-1</a:t>
            </a:r>
            <a:endParaRPr lang="sv-SE" baseline="30000" dirty="0" smtClean="0">
              <a:solidFill>
                <a:srgbClr val="0070C0"/>
              </a:solidFill>
            </a:endParaRP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Feltolkning av noll (0): mätvärde i stället för saknat värde</a:t>
            </a:r>
            <a:endParaRPr lang="sv-SE" dirty="0"/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</a:pPr>
            <a:r>
              <a:rPr lang="sv-SE" dirty="0" smtClean="0"/>
              <a:t>Kolumnfel vid import av data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3" descr="C:\Users\grandin\AppData\Local\Microsoft\Windows\Temporary Internet Files\Content.IE5\NDB29CDD\MM90033695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19" y="157550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77917" y="1406106"/>
            <a:ext cx="8008883" cy="4758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err="1" smtClean="0"/>
              <a:t>str</a:t>
            </a:r>
            <a:r>
              <a:rPr lang="sv-SE" sz="1600" dirty="0" smtClean="0"/>
              <a:t>(data3_err</a:t>
            </a:r>
            <a:r>
              <a:rPr lang="sv-SE" sz="1600" dirty="0"/>
              <a:t>) </a:t>
            </a:r>
            <a:r>
              <a:rPr lang="sv-SE" sz="1600" dirty="0">
                <a:solidFill>
                  <a:srgbClr val="00B050"/>
                </a:solidFill>
              </a:rPr>
              <a:t># Visar vilken typ av data man </a:t>
            </a:r>
            <a:r>
              <a:rPr lang="sv-SE" sz="1600" dirty="0" smtClean="0">
                <a:solidFill>
                  <a:srgbClr val="00B050"/>
                </a:solidFill>
              </a:rPr>
              <a:t>har (här i datasetet kallat ”data3_err”)</a:t>
            </a:r>
            <a:endParaRPr lang="sv-SE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'data.frame':	11 obs. of  7 variables: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Y      : int  4 5 6 7 8 9 10 11 12 13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X1     : num  4.25 5.75 7.5 NA 7 8.75 8 8.5 11 NA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X2     : </a:t>
            </a:r>
            <a:r>
              <a:rPr lang="pt-BR" sz="1600" b="1" dirty="0">
                <a:solidFill>
                  <a:srgbClr val="002060"/>
                </a:solidFill>
              </a:rPr>
              <a:t>Factor</a:t>
            </a:r>
            <a:r>
              <a:rPr lang="pt-BR" sz="1600" dirty="0">
                <a:solidFill>
                  <a:srgbClr val="002060"/>
                </a:solidFill>
              </a:rPr>
              <a:t> w/ 8 levels "&lt;3","5","6","7,25",..: 1 2 3 4 5 6 7 8 7 6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X3     : </a:t>
            </a:r>
            <a:r>
              <a:rPr lang="pt-BR" sz="1600" b="1" dirty="0">
                <a:solidFill>
                  <a:srgbClr val="002060"/>
                </a:solidFill>
              </a:rPr>
              <a:t>Factor</a:t>
            </a:r>
            <a:r>
              <a:rPr lang="pt-BR" sz="1600" dirty="0">
                <a:solidFill>
                  <a:srgbClr val="002060"/>
                </a:solidFill>
              </a:rPr>
              <a:t> w/ 11 levels "","12,9","5,5",..: 3 4 5 1 6 9 7 8 10 2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X4     : num  5.4 5.7 5.9 6.75 7 7.1 7.85 8 8.7 8.9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Rnd    : num  1.97 0.14 101 NA NA 0.3 -0.56 1.44 0.78 -0.74 ...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2060"/>
                </a:solidFill>
              </a:rPr>
              <a:t> $ X1_corr: num  4.25 6.3 7.82 4.36 7.24 ...</a:t>
            </a:r>
            <a:endParaRPr lang="sv-SE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 smtClean="0">
                <a:solidFill>
                  <a:srgbClr val="00B050"/>
                </a:solidFill>
              </a:rPr>
              <a:t># Variabel X2 och X3 verkar ha något fel eftersom den anges som en faktor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rgbClr val="00B050"/>
                </a:solidFill>
              </a:rPr>
              <a:t># Titta på X2 och X3 (dvs. kolumn 3 och 4)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39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77917" y="983330"/>
            <a:ext cx="8008883" cy="4758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>
                <a:solidFill>
                  <a:srgbClr val="00B050"/>
                </a:solidFill>
              </a:rPr>
              <a:t># </a:t>
            </a:r>
            <a:r>
              <a:rPr lang="sv-SE" sz="1600" dirty="0">
                <a:solidFill>
                  <a:srgbClr val="00B050"/>
                </a:solidFill>
              </a:rPr>
              <a:t>Titta på X2 och X3 (dvs. kolumn 3 och 4)</a:t>
            </a:r>
          </a:p>
          <a:p>
            <a:pPr marL="0" indent="0">
              <a:buNone/>
            </a:pPr>
            <a:r>
              <a:rPr lang="sv-SE" sz="1600" dirty="0" smtClean="0"/>
              <a:t>data3_err</a:t>
            </a:r>
            <a:r>
              <a:rPr lang="sv-SE" sz="1600" dirty="0"/>
              <a:t>[,3:4]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 	X2	X3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1	</a:t>
            </a:r>
            <a:r>
              <a:rPr lang="it-IT" sz="1600" b="1" dirty="0" smtClean="0">
                <a:solidFill>
                  <a:srgbClr val="0070C0"/>
                </a:solidFill>
              </a:rPr>
              <a:t>&lt;3</a:t>
            </a:r>
            <a:r>
              <a:rPr lang="it-IT" sz="1600" dirty="0" smtClean="0">
                <a:solidFill>
                  <a:srgbClr val="0070C0"/>
                </a:solidFill>
              </a:rPr>
              <a:t>	5,5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2	5	5,85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3	6	6,2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4	7,25     NA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5	8	6,9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6	8,75	</a:t>
            </a:r>
            <a:r>
              <a:rPr lang="it-IT" sz="1600" b="1" dirty="0" smtClean="0">
                <a:solidFill>
                  <a:srgbClr val="0070C0"/>
                </a:solidFill>
              </a:rPr>
              <a:t>7.25</a:t>
            </a:r>
            <a:endParaRPr lang="it-IT" sz="1600" b="1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7	9	7,6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8	9,25	7,95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9	9	8,3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10	8,75	12,9</a:t>
            </a:r>
            <a:endParaRPr lang="it-IT" sz="16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361950" algn="l"/>
                <a:tab pos="1071563" algn="l"/>
              </a:tabLst>
            </a:pPr>
            <a:r>
              <a:rPr lang="it-IT" sz="1600" dirty="0" smtClean="0">
                <a:solidFill>
                  <a:srgbClr val="0070C0"/>
                </a:solidFill>
              </a:rPr>
              <a:t>11	8	9</a:t>
            </a:r>
            <a:endParaRPr lang="sv-SE" sz="1600" dirty="0">
              <a:solidFill>
                <a:srgbClr val="0070C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184634" y="2801035"/>
            <a:ext cx="5167869" cy="19389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00B050"/>
                </a:solidFill>
              </a:rPr>
              <a:t># Slutsats: </a:t>
            </a:r>
            <a:r>
              <a:rPr lang="sv-SE" sz="2000" dirty="0" smtClean="0">
                <a:solidFill>
                  <a:srgbClr val="00B050"/>
                </a:solidFill>
              </a:rPr>
              <a:t>förmodligen </a:t>
            </a:r>
            <a:r>
              <a:rPr lang="sv-SE" sz="2000" dirty="0">
                <a:solidFill>
                  <a:srgbClr val="00B050"/>
                </a:solidFill>
              </a:rPr>
              <a:t>något fel med decimal-avskiljare (7.25 i X3) samt ett mindre-än-tecken i X2. </a:t>
            </a:r>
          </a:p>
          <a:p>
            <a:r>
              <a:rPr lang="sv-SE" sz="2000" dirty="0">
                <a:solidFill>
                  <a:srgbClr val="00B050"/>
                </a:solidFill>
              </a:rPr>
              <a:t># Öppna datafilen (i Excel etc.) och rätta!</a:t>
            </a:r>
          </a:p>
          <a:p>
            <a:r>
              <a:rPr lang="sv-SE" sz="2000" dirty="0">
                <a:solidFill>
                  <a:srgbClr val="00B050"/>
                </a:solidFill>
              </a:rPr>
              <a:t>#  </a:t>
            </a:r>
            <a:r>
              <a:rPr lang="sv-SE" sz="2000" dirty="0" smtClean="0">
                <a:solidFill>
                  <a:srgbClr val="00B050"/>
                </a:solidFill>
              </a:rPr>
              <a:t>Decimalfelet </a:t>
            </a:r>
            <a:r>
              <a:rPr lang="sv-SE" sz="2000" dirty="0">
                <a:solidFill>
                  <a:srgbClr val="00B050"/>
                </a:solidFill>
              </a:rPr>
              <a:t>rättat och </a:t>
            </a:r>
            <a:r>
              <a:rPr lang="sv-SE" sz="2000" dirty="0" smtClean="0">
                <a:solidFill>
                  <a:srgbClr val="00B050"/>
                </a:solidFill>
              </a:rPr>
              <a:t>mindre-än-tecknet </a:t>
            </a:r>
            <a:r>
              <a:rPr lang="sv-SE" sz="2000" dirty="0">
                <a:solidFill>
                  <a:srgbClr val="00B050"/>
                </a:solidFill>
              </a:rPr>
              <a:t>borttagen i filen "without_errors.txt"</a:t>
            </a:r>
          </a:p>
        </p:txBody>
      </p:sp>
    </p:spTree>
    <p:extLst>
      <p:ext uri="{BB962C8B-B14F-4D97-AF65-F5344CB8AC3E}">
        <p14:creationId xmlns:p14="http://schemas.microsoft.com/office/powerpoint/2010/main" val="698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77917" y="1548000"/>
            <a:ext cx="8008883" cy="457816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28650" algn="l"/>
                <a:tab pos="1169988" algn="l"/>
                <a:tab pos="1789113" algn="l"/>
                <a:tab pos="2506663" algn="l"/>
              </a:tabLst>
            </a:pPr>
            <a:r>
              <a:rPr lang="sv-SE" sz="1800" dirty="0">
                <a:solidFill>
                  <a:srgbClr val="0070C0"/>
                </a:solidFill>
              </a:rPr>
              <a:t>&gt; </a:t>
            </a:r>
            <a:r>
              <a:rPr lang="sv-SE" sz="1800" dirty="0" err="1">
                <a:solidFill>
                  <a:srgbClr val="0070C0"/>
                </a:solidFill>
              </a:rPr>
              <a:t>colSums</a:t>
            </a:r>
            <a:r>
              <a:rPr lang="sv-SE" sz="1800" dirty="0">
                <a:solidFill>
                  <a:srgbClr val="0070C0"/>
                </a:solidFill>
              </a:rPr>
              <a:t>(data3_no_err, na.rm=TRUE) </a:t>
            </a:r>
            <a:r>
              <a:rPr lang="sv-SE" sz="1800" dirty="0">
                <a:solidFill>
                  <a:srgbClr val="00B050"/>
                </a:solidFill>
              </a:rPr>
              <a:t># Summerar de olika kolumnerna</a:t>
            </a:r>
          </a:p>
          <a:p>
            <a:pPr marL="0" indent="0">
              <a:buNone/>
              <a:tabLst>
                <a:tab pos="628650" algn="l"/>
                <a:tab pos="1258888" algn="l"/>
                <a:tab pos="1878013" algn="l"/>
                <a:tab pos="2693988" algn="l"/>
                <a:tab pos="3224213" algn="l"/>
                <a:tab pos="4129088" algn="l"/>
              </a:tabLst>
            </a:pPr>
            <a:r>
              <a:rPr lang="sv-SE" sz="1800" dirty="0" smtClean="0">
                <a:solidFill>
                  <a:srgbClr val="0070C0"/>
                </a:solidFill>
              </a:rPr>
              <a:t>Y	X1	X2	X3	X4	</a:t>
            </a:r>
            <a:r>
              <a:rPr lang="sv-SE" sz="1800" dirty="0" err="1" smtClean="0">
                <a:solidFill>
                  <a:srgbClr val="0070C0"/>
                </a:solidFill>
              </a:rPr>
              <a:t>Rnd</a:t>
            </a:r>
            <a:r>
              <a:rPr lang="sv-SE" sz="1800" dirty="0" smtClean="0">
                <a:solidFill>
                  <a:srgbClr val="0070C0"/>
                </a:solidFill>
              </a:rPr>
              <a:t>	X1_corr </a:t>
            </a: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628650" algn="l"/>
                <a:tab pos="1258888" algn="l"/>
                <a:tab pos="1878013" algn="l"/>
                <a:tab pos="2693988" algn="l"/>
                <a:tab pos="3224213" algn="l"/>
                <a:tab pos="4129088" algn="l"/>
              </a:tabLst>
            </a:pPr>
            <a:r>
              <a:rPr lang="sv-SE" sz="1800" dirty="0">
                <a:solidFill>
                  <a:srgbClr val="0070C0"/>
                </a:solidFill>
              </a:rPr>
              <a:t> </a:t>
            </a:r>
            <a:r>
              <a:rPr lang="sv-SE" sz="1800" dirty="0" smtClean="0">
                <a:solidFill>
                  <a:srgbClr val="0070C0"/>
                </a:solidFill>
              </a:rPr>
              <a:t>99	70.75	82	77.45	84	</a:t>
            </a:r>
            <a:r>
              <a:rPr lang="sv-SE" sz="1800" b="1" dirty="0" smtClean="0">
                <a:solidFill>
                  <a:srgbClr val="0070C0"/>
                </a:solidFill>
              </a:rPr>
              <a:t>103.27</a:t>
            </a:r>
            <a:r>
              <a:rPr lang="sv-SE" sz="1800" dirty="0" smtClean="0">
                <a:solidFill>
                  <a:srgbClr val="0070C0"/>
                </a:solidFill>
              </a:rPr>
              <a:t>	83</a:t>
            </a: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628650" algn="l"/>
                <a:tab pos="1258888" algn="l"/>
                <a:tab pos="1878013" algn="l"/>
                <a:tab pos="2693988" algn="l"/>
                <a:tab pos="3224213" algn="l"/>
                <a:tab pos="4129088" algn="l"/>
              </a:tabLst>
            </a:pPr>
            <a:endParaRPr lang="sv-SE" sz="1800" dirty="0" smtClean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628650" algn="l"/>
                <a:tab pos="1258888" algn="l"/>
                <a:tab pos="1878013" algn="l"/>
                <a:tab pos="2693988" algn="l"/>
                <a:tab pos="3224213" algn="l"/>
                <a:tab pos="4129088" algn="l"/>
              </a:tabLst>
            </a:pPr>
            <a:r>
              <a:rPr lang="sv-SE" sz="1800" dirty="0" smtClean="0">
                <a:solidFill>
                  <a:srgbClr val="0070C0"/>
                </a:solidFill>
              </a:rPr>
              <a:t>&gt; </a:t>
            </a:r>
            <a:r>
              <a:rPr lang="sv-SE" sz="1800" dirty="0" err="1" smtClean="0">
                <a:solidFill>
                  <a:srgbClr val="0070C0"/>
                </a:solidFill>
              </a:rPr>
              <a:t>rowSums</a:t>
            </a:r>
            <a:r>
              <a:rPr lang="sv-SE" sz="1800" dirty="0" smtClean="0">
                <a:solidFill>
                  <a:srgbClr val="0070C0"/>
                </a:solidFill>
              </a:rPr>
              <a:t>(data3_no_err</a:t>
            </a:r>
            <a:r>
              <a:rPr lang="sv-SE" sz="1800" dirty="0">
                <a:solidFill>
                  <a:srgbClr val="0070C0"/>
                </a:solidFill>
              </a:rPr>
              <a:t>, na.rm=TRUE) </a:t>
            </a:r>
            <a:r>
              <a:rPr lang="sv-SE" sz="1800" dirty="0">
                <a:solidFill>
                  <a:srgbClr val="00B050"/>
                </a:solidFill>
              </a:rPr>
              <a:t># Summerar de olika raderna.</a:t>
            </a:r>
            <a:r>
              <a:rPr lang="sv-SE" sz="1800" dirty="0">
                <a:solidFill>
                  <a:srgbClr val="0070C0"/>
                </a:solidFill>
              </a:rPr>
              <a:t> </a:t>
            </a:r>
            <a:endParaRPr lang="sv-SE" sz="1800" dirty="0" smtClean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628650" algn="l"/>
                <a:tab pos="1258888" algn="l"/>
                <a:tab pos="1878013" algn="l"/>
                <a:tab pos="2693988" algn="l"/>
                <a:tab pos="3224213" algn="l"/>
                <a:tab pos="4129088" algn="l"/>
              </a:tabLst>
            </a:pPr>
            <a:r>
              <a:rPr lang="sv-SE" sz="1800" dirty="0" smtClean="0">
                <a:solidFill>
                  <a:srgbClr val="0070C0"/>
                </a:solidFill>
              </a:rPr>
              <a:t>[</a:t>
            </a:r>
            <a:r>
              <a:rPr lang="sv-SE" sz="1800" dirty="0">
                <a:solidFill>
                  <a:srgbClr val="0070C0"/>
                </a:solidFill>
              </a:rPr>
              <a:t>1]  </a:t>
            </a:r>
            <a:r>
              <a:rPr lang="sv-SE" sz="1800" dirty="0" smtClean="0">
                <a:solidFill>
                  <a:srgbClr val="0070C0"/>
                </a:solidFill>
              </a:rPr>
              <a:t>26.9  33.7 </a:t>
            </a:r>
            <a:r>
              <a:rPr lang="sv-SE" sz="1800" b="1" dirty="0" smtClean="0">
                <a:solidFill>
                  <a:srgbClr val="0070C0"/>
                </a:solidFill>
              </a:rPr>
              <a:t>140.4</a:t>
            </a:r>
            <a:r>
              <a:rPr lang="sv-SE" sz="1800" dirty="0" smtClean="0">
                <a:solidFill>
                  <a:srgbClr val="0070C0"/>
                </a:solidFill>
              </a:rPr>
              <a:t>  25.4  44.1  50.2  50.5  54.6  60.1  50.8  62.2</a:t>
            </a: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>
                <a:solidFill>
                  <a:srgbClr val="00B050"/>
                </a:solidFill>
              </a:rPr>
              <a:t># </a:t>
            </a:r>
            <a:r>
              <a:rPr lang="sv-SE" sz="1800" dirty="0">
                <a:solidFill>
                  <a:srgbClr val="00B050"/>
                </a:solidFill>
              </a:rPr>
              <a:t>Slutsats: </a:t>
            </a:r>
            <a:r>
              <a:rPr lang="sv-SE" sz="1800" dirty="0" smtClean="0">
                <a:solidFill>
                  <a:srgbClr val="00B050"/>
                </a:solidFill>
              </a:rPr>
              <a:t>Väldigt </a:t>
            </a:r>
            <a:r>
              <a:rPr lang="sv-SE" sz="1800" dirty="0">
                <a:solidFill>
                  <a:srgbClr val="00B050"/>
                </a:solidFill>
              </a:rPr>
              <a:t>hög </a:t>
            </a:r>
            <a:r>
              <a:rPr lang="sv-SE" sz="1800" dirty="0" smtClean="0">
                <a:solidFill>
                  <a:srgbClr val="00B050"/>
                </a:solidFill>
              </a:rPr>
              <a:t>summa </a:t>
            </a:r>
            <a:r>
              <a:rPr lang="sv-SE" sz="1800" dirty="0">
                <a:solidFill>
                  <a:srgbClr val="00B050"/>
                </a:solidFill>
              </a:rPr>
              <a:t>i rad </a:t>
            </a:r>
            <a:r>
              <a:rPr lang="sv-SE" sz="1800" dirty="0" smtClean="0">
                <a:solidFill>
                  <a:srgbClr val="00B050"/>
                </a:solidFill>
              </a:rPr>
              <a:t>3/kolumn </a:t>
            </a:r>
            <a:r>
              <a:rPr lang="sv-SE" sz="1800" dirty="0" err="1" smtClean="0">
                <a:solidFill>
                  <a:srgbClr val="00B050"/>
                </a:solidFill>
              </a:rPr>
              <a:t>Rnd</a:t>
            </a:r>
            <a:r>
              <a:rPr lang="sv-SE" sz="1800" dirty="0" smtClean="0">
                <a:solidFill>
                  <a:srgbClr val="00B050"/>
                </a:solidFill>
              </a:rPr>
              <a:t>. </a:t>
            </a:r>
            <a:endParaRPr lang="sv-SE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rgbClr val="00B05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62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sv-SE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kumimoji="0" lang="sv-SE" sz="1000" dirty="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 smtClean="0"/>
              <a:t>En introduktion till R</a:t>
            </a:r>
            <a:endParaRPr lang="sv-SE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5" y="1125561"/>
            <a:ext cx="515873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dirty="0" smtClean="0"/>
              <a:t>Öppna R</a:t>
            </a:r>
            <a:endParaRPr lang="sv-SE" dirty="0"/>
          </a:p>
        </p:txBody>
      </p:sp>
      <p:pic>
        <p:nvPicPr>
          <p:cNvPr id="6" name="Bildobjekt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" y="2414407"/>
            <a:ext cx="4598853" cy="3450789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cxnSp>
        <p:nvCxnSpPr>
          <p:cNvPr id="9" name="Rak pil 8"/>
          <p:cNvCxnSpPr>
            <a:endCxn id="6" idx="0"/>
          </p:cNvCxnSpPr>
          <p:nvPr/>
        </p:nvCxnSpPr>
        <p:spPr bwMode="auto">
          <a:xfrm rot="5400000">
            <a:off x="2255807" y="1708649"/>
            <a:ext cx="817619" cy="593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Rak pil 10"/>
          <p:cNvCxnSpPr>
            <a:stCxn id="12" idx="2"/>
            <a:endCxn id="7" idx="0"/>
          </p:cNvCxnSpPr>
          <p:nvPr/>
        </p:nvCxnSpPr>
        <p:spPr bwMode="auto">
          <a:xfrm rot="16200000" flipH="1">
            <a:off x="5789119" y="1298625"/>
            <a:ext cx="833881" cy="1412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ruta 11"/>
          <p:cNvSpPr txBox="1"/>
          <p:nvPr/>
        </p:nvSpPr>
        <p:spPr>
          <a:xfrm>
            <a:off x="4312692" y="1126203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2400" dirty="0" err="1" smtClean="0"/>
              <a:t>File</a:t>
            </a:r>
            <a:r>
              <a:rPr lang="sv-SE" sz="2400" dirty="0" smtClean="0"/>
              <a:t> / New script</a:t>
            </a:r>
            <a:endParaRPr lang="sv-SE" sz="2400" dirty="0"/>
          </a:p>
        </p:txBody>
      </p:sp>
      <p:cxnSp>
        <p:nvCxnSpPr>
          <p:cNvPr id="15" name="Rak pil 14"/>
          <p:cNvCxnSpPr/>
          <p:nvPr/>
        </p:nvCxnSpPr>
        <p:spPr bwMode="auto">
          <a:xfrm rot="10800000" flipV="1">
            <a:off x="259307" y="1528548"/>
            <a:ext cx="4353636" cy="10781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34" y="1345026"/>
            <a:ext cx="6163201" cy="49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674475" y="19864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Summa per rad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52783" y="1021860"/>
            <a:ext cx="7830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plot(seq(1:nrow(data3_no_err)), rowSums(data3_no_err, na.rm=TRUE), type = "h</a:t>
            </a:r>
            <a:r>
              <a:rPr lang="pt-BR" sz="1600" dirty="0" smtClean="0"/>
              <a:t>")</a:t>
            </a:r>
          </a:p>
          <a:p>
            <a:r>
              <a:rPr lang="pt-BR" sz="1600" dirty="0" smtClean="0">
                <a:solidFill>
                  <a:srgbClr val="00B050"/>
                </a:solidFill>
              </a:rPr>
              <a:t># plot(x, y, type = “h”)</a:t>
            </a:r>
            <a:endParaRPr lang="sv-SE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400" dirty="0" smtClean="0"/>
          </a:p>
          <a:p>
            <a:r>
              <a:rPr lang="sv-SE" dirty="0" smtClean="0"/>
              <a:t>Antal saknade värden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Mönster hos saknade värden</a:t>
            </a:r>
          </a:p>
          <a:p>
            <a:pPr lvl="1"/>
            <a:endParaRPr lang="sv-SE" sz="2000" dirty="0" smtClean="0"/>
          </a:p>
          <a:p>
            <a:pPr lvl="1"/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4092" y="1982805"/>
            <a:ext cx="1428750" cy="9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856800" y="403613"/>
            <a:ext cx="7664400" cy="40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Saknade värden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08062"/>
              </p:ext>
            </p:extLst>
          </p:nvPr>
        </p:nvGraphicFramePr>
        <p:xfrm>
          <a:off x="3482955" y="3955590"/>
          <a:ext cx="2160000" cy="2160000"/>
        </p:xfrm>
        <a:graphic>
          <a:graphicData uri="http://schemas.openxmlformats.org/drawingml/2006/table">
            <a:tbl>
              <a:tblPr/>
              <a:tblGrid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</a:tblGrid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90408"/>
              </p:ext>
            </p:extLst>
          </p:nvPr>
        </p:nvGraphicFramePr>
        <p:xfrm>
          <a:off x="840823" y="3955590"/>
          <a:ext cx="2160000" cy="2160000"/>
        </p:xfrm>
        <a:graphic>
          <a:graphicData uri="http://schemas.openxmlformats.org/drawingml/2006/table">
            <a:tbl>
              <a:tblPr/>
              <a:tblGrid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</a:tblGrid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41712"/>
              </p:ext>
            </p:extLst>
          </p:nvPr>
        </p:nvGraphicFramePr>
        <p:xfrm>
          <a:off x="6125086" y="3955590"/>
          <a:ext cx="2160000" cy="2160000"/>
        </p:xfrm>
        <a:graphic>
          <a:graphicData uri="http://schemas.openxmlformats.org/drawingml/2006/table">
            <a:tbl>
              <a:tblPr/>
              <a:tblGrid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  <a:gridCol w="108000"/>
              </a:tblGrid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Hur gör man när man har saknade värden?</a:t>
            </a:r>
          </a:p>
          <a:p>
            <a:pPr lvl="1"/>
            <a:r>
              <a:rPr lang="sv-SE" sz="2000" dirty="0" smtClean="0"/>
              <a:t>Kan modelleras (</a:t>
            </a:r>
            <a:r>
              <a:rPr lang="sv-SE" sz="2000" dirty="0" err="1" smtClean="0"/>
              <a:t>imputeras</a:t>
            </a:r>
            <a:r>
              <a:rPr lang="sv-SE" sz="2000" dirty="0" smtClean="0"/>
              <a:t>) om de saknade värdena är:</a:t>
            </a:r>
          </a:p>
          <a:p>
            <a:pPr lvl="2"/>
            <a:r>
              <a:rPr lang="sv-SE" sz="2000" dirty="0" smtClean="0"/>
              <a:t>Få</a:t>
            </a:r>
          </a:p>
          <a:p>
            <a:pPr lvl="2"/>
            <a:r>
              <a:rPr lang="sv-SE" sz="2000" dirty="0" smtClean="0"/>
              <a:t>Slumpmässigt placerade</a:t>
            </a:r>
          </a:p>
          <a:p>
            <a:pPr lvl="1"/>
            <a:r>
              <a:rPr lang="sv-SE" sz="1800" dirty="0" smtClean="0"/>
              <a:t>Ta bort hela kolumner eller rader om saknade värden är koncentrerade till några områden!</a:t>
            </a:r>
          </a:p>
          <a:p>
            <a:pPr lvl="2"/>
            <a:endParaRPr lang="sv-SE" sz="2000" dirty="0" smtClean="0"/>
          </a:p>
          <a:p>
            <a:pPr lvl="1"/>
            <a:endParaRPr lang="sv-SE" dirty="0" smtClean="0"/>
          </a:p>
          <a:p>
            <a:pPr lvl="1"/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231" y="2569946"/>
            <a:ext cx="1428750" cy="9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856800" y="403613"/>
            <a:ext cx="7664400" cy="40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Saknade värden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7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300" dirty="0" smtClean="0"/>
              <a:t>Hur modelleras saknade värden?</a:t>
            </a:r>
          </a:p>
          <a:p>
            <a:endParaRPr lang="sv-SE" sz="2000" dirty="0" smtClean="0"/>
          </a:p>
          <a:p>
            <a:r>
              <a:rPr lang="sv-SE" sz="2000" dirty="0" smtClean="0"/>
              <a:t>Använd tidigare kunskap och gör en god gissning</a:t>
            </a:r>
          </a:p>
          <a:p>
            <a:r>
              <a:rPr lang="sv-SE" sz="2000" dirty="0" smtClean="0"/>
              <a:t>Fyll i median eller medelvärde</a:t>
            </a:r>
          </a:p>
          <a:p>
            <a:r>
              <a:rPr lang="sv-SE" sz="2000" dirty="0" smtClean="0"/>
              <a:t>Använd någon form av regression</a:t>
            </a:r>
          </a:p>
          <a:p>
            <a:endParaRPr lang="sv-SE" sz="2000" dirty="0" smtClean="0"/>
          </a:p>
          <a:p>
            <a:pPr lvl="1"/>
            <a:endParaRPr lang="sv-SE" dirty="0" smtClean="0"/>
          </a:p>
          <a:p>
            <a:pPr lvl="1"/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231" y="3201011"/>
            <a:ext cx="1428750" cy="9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856800" y="403613"/>
            <a:ext cx="7664400" cy="40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Saknade värden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Saknade värden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199" y="1548000"/>
            <a:ext cx="7211535" cy="4274302"/>
          </a:xfrm>
        </p:spPr>
        <p:txBody>
          <a:bodyPr>
            <a:normAutofit lnSpcReduction="10000"/>
          </a:bodyPr>
          <a:lstStyle/>
          <a:p>
            <a:r>
              <a:rPr lang="sv-SE" sz="2000" dirty="0" smtClean="0"/>
              <a:t>Enstaka, slumpvis fördelade saknade värden = inget stort problem</a:t>
            </a:r>
          </a:p>
          <a:p>
            <a:endParaRPr lang="sv-SE" sz="2000" dirty="0" smtClean="0"/>
          </a:p>
          <a:p>
            <a:r>
              <a:rPr lang="sv-SE" sz="2000" dirty="0" smtClean="0"/>
              <a:t>Systematiska luckor i data = problem</a:t>
            </a:r>
          </a:p>
          <a:p>
            <a:endParaRPr lang="sv-SE" sz="2000" dirty="0"/>
          </a:p>
          <a:p>
            <a:r>
              <a:rPr lang="sv-SE" sz="2000" dirty="0" smtClean="0"/>
              <a:t>Var medveten om hur ditt program och din metod hanterar saknade värden:</a:t>
            </a:r>
          </a:p>
          <a:p>
            <a:pPr lvl="1"/>
            <a:r>
              <a:rPr lang="sv-SE" sz="1600" dirty="0" smtClean="0"/>
              <a:t>Tar bort hela raden</a:t>
            </a:r>
          </a:p>
          <a:p>
            <a:pPr lvl="1"/>
            <a:r>
              <a:rPr lang="sv-SE" sz="1600" dirty="0" smtClean="0"/>
              <a:t>Tar bort hela kolumnen</a:t>
            </a:r>
          </a:p>
          <a:p>
            <a:pPr lvl="1"/>
            <a:r>
              <a:rPr lang="sv-SE" sz="1600" dirty="0" smtClean="0"/>
              <a:t>Modelleras (</a:t>
            </a:r>
            <a:r>
              <a:rPr lang="sv-SE" sz="1600" dirty="0" err="1" smtClean="0"/>
              <a:t>imputeras</a:t>
            </a:r>
            <a:r>
              <a:rPr lang="sv-SE" sz="1600" dirty="0" smtClean="0"/>
              <a:t>)</a:t>
            </a:r>
          </a:p>
          <a:p>
            <a:endParaRPr lang="sv-SE" dirty="0" smtClean="0"/>
          </a:p>
          <a:p>
            <a:r>
              <a:rPr lang="sv-SE" dirty="0" smtClean="0"/>
              <a:t>Inget program ”klarar av” saknade värden!</a:t>
            </a:r>
          </a:p>
        </p:txBody>
      </p:sp>
    </p:spTree>
    <p:extLst>
      <p:ext uri="{BB962C8B-B14F-4D97-AF65-F5344CB8AC3E}">
        <p14:creationId xmlns:p14="http://schemas.microsoft.com/office/powerpoint/2010/main" val="34038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67103" y="1245476"/>
            <a:ext cx="7819697" cy="48806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solidFill>
                  <a:srgbClr val="00B050"/>
                </a:solidFill>
              </a:rPr>
              <a:t># Antal saknade värden per </a:t>
            </a:r>
            <a:r>
              <a:rPr lang="sv-SE" sz="1600" dirty="0" smtClean="0">
                <a:solidFill>
                  <a:srgbClr val="00B050"/>
                </a:solidFill>
              </a:rPr>
              <a:t>kolumn</a:t>
            </a:r>
            <a:endParaRPr lang="sv-SE" sz="16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 err="1"/>
              <a:t>colSums</a:t>
            </a:r>
            <a:r>
              <a:rPr lang="sv-SE" sz="1600" dirty="0"/>
              <a:t>(is.na(data3_no_err</a:t>
            </a:r>
            <a:r>
              <a:rPr lang="sv-SE" sz="1600" dirty="0" smtClean="0"/>
              <a:t>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Y      </a:t>
            </a:r>
            <a:r>
              <a:rPr lang="en-US" sz="1600" dirty="0">
                <a:solidFill>
                  <a:srgbClr val="0070C0"/>
                </a:solidFill>
              </a:rPr>
              <a:t>X1      X2      X3      X4     </a:t>
            </a:r>
            <a:r>
              <a:rPr lang="en-US" sz="1600" dirty="0" err="1">
                <a:solidFill>
                  <a:srgbClr val="0070C0"/>
                </a:solidFill>
              </a:rPr>
              <a:t>Rnd</a:t>
            </a:r>
            <a:r>
              <a:rPr lang="en-US" sz="1600" dirty="0">
                <a:solidFill>
                  <a:srgbClr val="0070C0"/>
                </a:solidFill>
              </a:rPr>
              <a:t> X1_corr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0       </a:t>
            </a:r>
            <a:r>
              <a:rPr lang="en-US" sz="1600" dirty="0">
                <a:solidFill>
                  <a:srgbClr val="0070C0"/>
                </a:solidFill>
              </a:rPr>
              <a:t>2      </a:t>
            </a:r>
            <a:r>
              <a:rPr lang="en-US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>
                <a:solidFill>
                  <a:srgbClr val="0070C0"/>
                </a:solidFill>
              </a:rPr>
              <a:t>0 </a:t>
            </a:r>
            <a:r>
              <a:rPr lang="en-US" sz="1600" dirty="0" smtClean="0">
                <a:solidFill>
                  <a:srgbClr val="0070C0"/>
                </a:solidFill>
              </a:rPr>
              <a:t>       </a:t>
            </a:r>
            <a:r>
              <a:rPr lang="en-US" sz="1600" dirty="0">
                <a:solidFill>
                  <a:srgbClr val="0070C0"/>
                </a:solidFill>
              </a:rPr>
              <a:t>1 </a:t>
            </a:r>
            <a:r>
              <a:rPr lang="en-US" sz="1600" dirty="0" smtClean="0">
                <a:solidFill>
                  <a:srgbClr val="0070C0"/>
                </a:solidFill>
              </a:rPr>
              <a:t>        </a:t>
            </a:r>
            <a:r>
              <a:rPr lang="en-US" sz="1600" dirty="0">
                <a:solidFill>
                  <a:srgbClr val="0070C0"/>
                </a:solidFill>
              </a:rPr>
              <a:t>0       2       0 </a:t>
            </a:r>
            <a:endParaRPr lang="sv-SE" sz="1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solidFill>
                  <a:srgbClr val="00B050"/>
                </a:solidFill>
              </a:rPr>
              <a:t># Antal saknade värden per rad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 err="1" smtClean="0"/>
              <a:t>rowSums</a:t>
            </a:r>
            <a:r>
              <a:rPr lang="sv-SE" sz="1600" dirty="0" smtClean="0"/>
              <a:t>(is.na(data3_no_err))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 smtClean="0">
                <a:solidFill>
                  <a:srgbClr val="0070C0"/>
                </a:solidFill>
              </a:rPr>
              <a:t>0 </a:t>
            </a:r>
            <a:r>
              <a:rPr lang="sv-SE" sz="1600" dirty="0">
                <a:solidFill>
                  <a:srgbClr val="0070C0"/>
                </a:solidFill>
              </a:rPr>
              <a:t>0 0 3 1 0 0 0 0 1 </a:t>
            </a:r>
            <a:r>
              <a:rPr lang="sv-SE" sz="1600" dirty="0" smtClean="0">
                <a:solidFill>
                  <a:srgbClr val="0070C0"/>
                </a:solidFill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solidFill>
                  <a:srgbClr val="00B050"/>
                </a:solidFill>
              </a:rPr>
              <a:t># Tabell som visar var det finns saknade </a:t>
            </a:r>
            <a:r>
              <a:rPr lang="sv-SE" sz="1600" dirty="0" smtClean="0">
                <a:solidFill>
                  <a:srgbClr val="00B050"/>
                </a:solidFill>
              </a:rPr>
              <a:t>data. ! = är inte</a:t>
            </a:r>
            <a:endParaRPr lang="sv-SE" sz="16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/>
              <a:t>data3_no_err[!</a:t>
            </a:r>
            <a:r>
              <a:rPr lang="sv-SE" sz="1600" dirty="0" err="1"/>
              <a:t>complete.cases</a:t>
            </a:r>
            <a:r>
              <a:rPr lang="sv-SE" sz="1600" dirty="0"/>
              <a:t>(data3_no_err),]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srgbClr val="0070C0"/>
                </a:solidFill>
              </a:rPr>
              <a:t>&gt; data3_no_err[!complete.cases(data3_no_err),]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2438" algn="l"/>
                <a:tab pos="895350" algn="l"/>
                <a:tab pos="1435100" algn="l"/>
                <a:tab pos="2065338" algn="l"/>
                <a:tab pos="2693988" algn="l"/>
                <a:tab pos="3411538" algn="l"/>
                <a:tab pos="4030663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Row	Y	X1	X2	X3	X4	Rnd	X1_corr</a:t>
            </a:r>
            <a:endParaRPr lang="pt-BR" sz="1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2438" algn="l"/>
                <a:tab pos="895350" algn="l"/>
                <a:tab pos="1435100" algn="l"/>
                <a:tab pos="2065338" algn="l"/>
                <a:tab pos="2693988" algn="l"/>
                <a:tab pos="3411538" algn="l"/>
                <a:tab pos="4030663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4	7	</a:t>
            </a:r>
            <a:r>
              <a:rPr lang="pt-BR" sz="1600" b="1" dirty="0" smtClean="0">
                <a:solidFill>
                  <a:srgbClr val="0070C0"/>
                </a:solidFill>
              </a:rPr>
              <a:t>NA</a:t>
            </a:r>
            <a:r>
              <a:rPr lang="pt-BR" sz="1600" dirty="0" smtClean="0">
                <a:solidFill>
                  <a:srgbClr val="0070C0"/>
                </a:solidFill>
              </a:rPr>
              <a:t>	7.25	</a:t>
            </a:r>
            <a:r>
              <a:rPr lang="pt-BR" sz="1600" b="1" dirty="0" smtClean="0">
                <a:solidFill>
                  <a:srgbClr val="0070C0"/>
                </a:solidFill>
              </a:rPr>
              <a:t>NA</a:t>
            </a:r>
            <a:r>
              <a:rPr lang="pt-BR" sz="1600" dirty="0" smtClean="0">
                <a:solidFill>
                  <a:srgbClr val="0070C0"/>
                </a:solidFill>
              </a:rPr>
              <a:t>	6.75	</a:t>
            </a:r>
            <a:r>
              <a:rPr lang="pt-BR" sz="1600" b="1" dirty="0" smtClean="0">
                <a:solidFill>
                  <a:srgbClr val="0070C0"/>
                </a:solidFill>
              </a:rPr>
              <a:t>NA</a:t>
            </a:r>
            <a:r>
              <a:rPr lang="pt-BR" sz="1600" dirty="0" smtClean="0">
                <a:solidFill>
                  <a:srgbClr val="0070C0"/>
                </a:solidFill>
              </a:rPr>
              <a:t>	4.36</a:t>
            </a:r>
            <a:endParaRPr lang="pt-BR" sz="1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2438" algn="l"/>
                <a:tab pos="895350" algn="l"/>
                <a:tab pos="1435100" algn="l"/>
                <a:tab pos="2065338" algn="l"/>
                <a:tab pos="2693988" algn="l"/>
                <a:tab pos="3411538" algn="l"/>
                <a:tab pos="4030663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5	8	7	8.00	6.9	7.00	</a:t>
            </a:r>
            <a:r>
              <a:rPr lang="pt-BR" sz="1600" b="1" dirty="0" smtClean="0">
                <a:solidFill>
                  <a:srgbClr val="0070C0"/>
                </a:solidFill>
              </a:rPr>
              <a:t>NA</a:t>
            </a:r>
            <a:r>
              <a:rPr lang="pt-BR" sz="1600" dirty="0" smtClean="0">
                <a:solidFill>
                  <a:srgbClr val="0070C0"/>
                </a:solidFill>
              </a:rPr>
              <a:t>	7.24</a:t>
            </a:r>
            <a:endParaRPr lang="pt-BR" sz="1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2438" algn="l"/>
                <a:tab pos="895350" algn="l"/>
                <a:tab pos="1435100" algn="l"/>
                <a:tab pos="2065338" algn="l"/>
                <a:tab pos="2693988" algn="l"/>
                <a:tab pos="3411538" algn="l"/>
                <a:tab pos="4030663" algn="l"/>
              </a:tabLst>
            </a:pPr>
            <a:r>
              <a:rPr lang="pt-BR" sz="1600" dirty="0" smtClean="0">
                <a:solidFill>
                  <a:srgbClr val="0070C0"/>
                </a:solidFill>
              </a:rPr>
              <a:t>10	13	</a:t>
            </a:r>
            <a:r>
              <a:rPr lang="pt-BR" sz="1600" b="1" dirty="0" smtClean="0">
                <a:solidFill>
                  <a:srgbClr val="0070C0"/>
                </a:solidFill>
              </a:rPr>
              <a:t>NA</a:t>
            </a:r>
            <a:r>
              <a:rPr lang="pt-BR" sz="1600" dirty="0" smtClean="0">
                <a:solidFill>
                  <a:srgbClr val="0070C0"/>
                </a:solidFill>
              </a:rPr>
              <a:t>	8.75	12.9	8.90	-0.74	7.95</a:t>
            </a:r>
            <a:endParaRPr lang="sv-SE" sz="1600" dirty="0" smtClean="0">
              <a:solidFill>
                <a:srgbClr val="0070C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55406" y="1548000"/>
            <a:ext cx="7831394" cy="45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solidFill>
                  <a:srgbClr val="00B050"/>
                </a:solidFill>
              </a:rPr>
              <a:t># </a:t>
            </a:r>
            <a:r>
              <a:rPr lang="sv-SE" sz="2000" dirty="0">
                <a:solidFill>
                  <a:srgbClr val="00B050"/>
                </a:solidFill>
              </a:rPr>
              <a:t>Sätt att ersätta saknade värden med </a:t>
            </a:r>
            <a:r>
              <a:rPr lang="sv-SE" sz="2000" b="1" dirty="0">
                <a:solidFill>
                  <a:srgbClr val="00B050"/>
                </a:solidFill>
              </a:rPr>
              <a:t>rad-</a:t>
            </a:r>
            <a:r>
              <a:rPr lang="sv-SE" sz="2000" b="1" dirty="0" err="1">
                <a:solidFill>
                  <a:srgbClr val="00B050"/>
                </a:solidFill>
              </a:rPr>
              <a:t>medelväden</a:t>
            </a:r>
            <a:r>
              <a:rPr lang="sv-SE" sz="2000" dirty="0">
                <a:solidFill>
                  <a:srgbClr val="00B050"/>
                </a:solidFill>
              </a:rPr>
              <a:t>: </a:t>
            </a:r>
            <a:endParaRPr lang="sv-S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v-SE" sz="2000" dirty="0" smtClean="0">
                <a:solidFill>
                  <a:srgbClr val="00B050"/>
                </a:solidFill>
              </a:rPr>
              <a:t># OBS!! </a:t>
            </a:r>
            <a:r>
              <a:rPr lang="sv-SE" sz="2000" dirty="0">
                <a:solidFill>
                  <a:srgbClr val="00B050"/>
                </a:solidFill>
              </a:rPr>
              <a:t>Bör inte användas som standardmetod!!!</a:t>
            </a:r>
          </a:p>
          <a:p>
            <a:pPr marL="0" indent="0">
              <a:buNone/>
            </a:pPr>
            <a:r>
              <a:rPr lang="sv-SE" sz="2000" dirty="0"/>
              <a:t>data3_no_miss_r&lt;-</a:t>
            </a:r>
            <a:r>
              <a:rPr lang="sv-SE" sz="2000" dirty="0" err="1" smtClean="0"/>
              <a:t>as.data.frame</a:t>
            </a:r>
            <a:r>
              <a:rPr lang="sv-SE" sz="2000" dirty="0" smtClean="0"/>
              <a:t>(t(</a:t>
            </a:r>
            <a:r>
              <a:rPr lang="sv-SE" sz="2000" dirty="0" err="1" smtClean="0"/>
              <a:t>apply</a:t>
            </a:r>
            <a:r>
              <a:rPr lang="sv-SE" sz="2000" dirty="0" smtClean="0"/>
              <a:t>(data3_no_err, 1, </a:t>
            </a:r>
            <a:r>
              <a:rPr lang="sv-SE" sz="2000" dirty="0" err="1"/>
              <a:t>function</a:t>
            </a:r>
            <a:r>
              <a:rPr lang="sv-SE" sz="2000" dirty="0"/>
              <a:t>(x) </a:t>
            </a:r>
            <a:r>
              <a:rPr lang="sv-SE" sz="2000" dirty="0" smtClean="0"/>
              <a:t>{x[is.na(x)] </a:t>
            </a:r>
            <a:r>
              <a:rPr lang="sv-SE" sz="2000" dirty="0"/>
              <a:t>= </a:t>
            </a:r>
            <a:r>
              <a:rPr lang="sv-SE" sz="2000" dirty="0" err="1" smtClean="0"/>
              <a:t>mean</a:t>
            </a:r>
            <a:r>
              <a:rPr lang="sv-SE" sz="2000" dirty="0" smtClean="0"/>
              <a:t>(x, </a:t>
            </a:r>
            <a:r>
              <a:rPr lang="sv-SE" sz="2000" dirty="0"/>
              <a:t>na.rm = </a:t>
            </a:r>
            <a:r>
              <a:rPr lang="sv-SE" sz="2000" dirty="0" smtClean="0"/>
              <a:t>TRUE); x})))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>
                <a:solidFill>
                  <a:srgbClr val="00B050"/>
                </a:solidFill>
              </a:rPr>
              <a:t># Sätt att ersätta saknade värden med </a:t>
            </a:r>
            <a:r>
              <a:rPr lang="sv-SE" sz="2000" b="1" dirty="0">
                <a:solidFill>
                  <a:srgbClr val="00B050"/>
                </a:solidFill>
              </a:rPr>
              <a:t>kolumn-</a:t>
            </a:r>
            <a:r>
              <a:rPr lang="sv-SE" sz="2000" b="1" dirty="0" err="1">
                <a:solidFill>
                  <a:srgbClr val="00B050"/>
                </a:solidFill>
              </a:rPr>
              <a:t>medelväden</a:t>
            </a:r>
            <a:r>
              <a:rPr lang="sv-SE" sz="2000" dirty="0">
                <a:solidFill>
                  <a:srgbClr val="00B050"/>
                </a:solidFill>
              </a:rPr>
              <a:t>: </a:t>
            </a:r>
            <a:endParaRPr lang="sv-S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B050"/>
                </a:solidFill>
              </a:rPr>
              <a:t>#</a:t>
            </a:r>
            <a:r>
              <a:rPr lang="sv-SE" sz="2000" dirty="0" smtClean="0">
                <a:solidFill>
                  <a:srgbClr val="00B050"/>
                </a:solidFill>
              </a:rPr>
              <a:t>OBS</a:t>
            </a:r>
            <a:r>
              <a:rPr lang="sv-SE" sz="2000" dirty="0">
                <a:solidFill>
                  <a:srgbClr val="00B050"/>
                </a:solidFill>
              </a:rPr>
              <a:t>! Bör inte användas som standardmetod!!!</a:t>
            </a:r>
          </a:p>
          <a:p>
            <a:pPr marL="0" indent="0">
              <a:buNone/>
            </a:pPr>
            <a:r>
              <a:rPr lang="sv-SE" sz="2000" dirty="0"/>
              <a:t>data3_no_miss_c&lt;-</a:t>
            </a:r>
            <a:r>
              <a:rPr lang="sv-SE" sz="2000" dirty="0" err="1"/>
              <a:t>as.data.frame</a:t>
            </a:r>
            <a:r>
              <a:rPr lang="sv-SE" sz="2000" dirty="0"/>
              <a:t>(</a:t>
            </a:r>
            <a:r>
              <a:rPr lang="sv-SE" sz="2000" dirty="0" err="1"/>
              <a:t>apply</a:t>
            </a:r>
            <a:r>
              <a:rPr lang="sv-SE" sz="2000" dirty="0"/>
              <a:t>(data3_no_err,2, </a:t>
            </a:r>
            <a:r>
              <a:rPr lang="sv-SE" sz="2000" dirty="0" err="1"/>
              <a:t>function</a:t>
            </a:r>
            <a:r>
              <a:rPr lang="sv-SE" sz="2000" dirty="0"/>
              <a:t>(x) {x[</a:t>
            </a:r>
            <a:r>
              <a:rPr lang="sv-SE" sz="2000" dirty="0" err="1"/>
              <a:t>which</a:t>
            </a:r>
            <a:r>
              <a:rPr lang="sv-SE" sz="2000" dirty="0"/>
              <a:t>(is.na(x))] &lt;- </a:t>
            </a:r>
            <a:r>
              <a:rPr lang="sv-SE" sz="2000" dirty="0" err="1"/>
              <a:t>mean</a:t>
            </a:r>
            <a:r>
              <a:rPr lang="sv-SE" sz="2000" dirty="0"/>
              <a:t>(x,na.rm=TRUE);x}))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3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 saknade värden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" y="811377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na</a:t>
            </a:r>
            <a:r>
              <a:rPr lang="sv-SE" dirty="0" smtClean="0"/>
              <a:t>” ersatt med kolumnmedel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817595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na</a:t>
            </a:r>
            <a:r>
              <a:rPr lang="sv-SE" dirty="0"/>
              <a:t>” ersatt med </a:t>
            </a:r>
            <a:r>
              <a:rPr lang="sv-SE" dirty="0" smtClean="0"/>
              <a:t>radmedel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" y="811377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5" y="1125561"/>
            <a:ext cx="5158736" cy="1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dirty="0" smtClean="0"/>
              <a:t>Ange “</a:t>
            </a:r>
            <a:r>
              <a:rPr lang="sv-SE" dirty="0" err="1" smtClean="0"/>
              <a:t>working</a:t>
            </a:r>
            <a:r>
              <a:rPr lang="sv-SE" dirty="0" smtClean="0"/>
              <a:t> directory”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dirty="0" smtClean="0"/>
              <a:t>Klicka i R-fönstret: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i="1" dirty="0" err="1" smtClean="0"/>
              <a:t>File</a:t>
            </a:r>
            <a:r>
              <a:rPr lang="sv-SE" i="1" dirty="0" smtClean="0"/>
              <a:t> / Change dir...</a:t>
            </a:r>
            <a:endParaRPr lang="sv-SE" i="1" dirty="0"/>
          </a:p>
        </p:txBody>
      </p:sp>
      <p:pic>
        <p:nvPicPr>
          <p:cNvPr id="6" name="Bildobjekt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" y="2973975"/>
            <a:ext cx="4598853" cy="3450789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981317"/>
            <a:ext cx="4381116" cy="3424397"/>
          </a:xfrm>
          <a:prstGeom prst="rect">
            <a:avLst/>
          </a:prstGeom>
        </p:spPr>
      </p:pic>
      <p:cxnSp>
        <p:nvCxnSpPr>
          <p:cNvPr id="17" name="Rak pil 16"/>
          <p:cNvCxnSpPr/>
          <p:nvPr/>
        </p:nvCxnSpPr>
        <p:spPr bwMode="auto">
          <a:xfrm flipH="1">
            <a:off x="272955" y="2415662"/>
            <a:ext cx="2094711" cy="7096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dobjekt 9" descr="SetW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9024" y="2823674"/>
            <a:ext cx="36099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Avvikande värden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Stort problem i vissa statistiska metoder</a:t>
            </a:r>
          </a:p>
          <a:p>
            <a:r>
              <a:rPr lang="sv-SE" dirty="0" smtClean="0"/>
              <a:t>Litet eller inget problem i andra metoder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Vagt definierat som ett avvikande värde</a:t>
            </a:r>
            <a:endParaRPr lang="sv-SE" dirty="0"/>
          </a:p>
        </p:txBody>
      </p:sp>
      <p:pic>
        <p:nvPicPr>
          <p:cNvPr id="2050" name="Picture 2" descr="http://ucengineer.files.wordpress.com/2008/05/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57" y="4325450"/>
            <a:ext cx="2799843" cy="20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Hur hittar man avvikare?</a:t>
            </a:r>
            <a:endParaRPr lang="sv-S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7649" y="1375226"/>
            <a:ext cx="6243277" cy="198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390812" y="101429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Box </a:t>
            </a:r>
            <a:r>
              <a:rPr lang="sv-SE" dirty="0" err="1" smtClean="0"/>
              <a:t>plot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383125" y="3373646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Cleveland </a:t>
            </a:r>
            <a:r>
              <a:rPr lang="sv-SE" dirty="0" err="1" smtClean="0"/>
              <a:t>plot</a:t>
            </a:r>
            <a:r>
              <a:rPr lang="sv-SE" dirty="0" smtClean="0"/>
              <a:t>, observerat värde mot radnummer</a:t>
            </a:r>
            <a:endParaRPr lang="sv-SE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962086"/>
              </p:ext>
            </p:extLst>
          </p:nvPr>
        </p:nvGraphicFramePr>
        <p:xfrm>
          <a:off x="2843091" y="5114876"/>
          <a:ext cx="2962195" cy="177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9228" y="3688979"/>
            <a:ext cx="6280924" cy="13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 2"/>
          <p:cNvGrpSpPr/>
          <p:nvPr/>
        </p:nvGrpSpPr>
        <p:grpSpPr>
          <a:xfrm>
            <a:off x="7329808" y="263037"/>
            <a:ext cx="1532262" cy="1086726"/>
            <a:chOff x="1772329" y="2187731"/>
            <a:chExt cx="5130313" cy="4070350"/>
          </a:xfrm>
        </p:grpSpPr>
        <p:pic>
          <p:nvPicPr>
            <p:cNvPr id="8" name="Picture 4" descr="Ancom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329" y="2187731"/>
              <a:ext cx="2593731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ancom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911" y="2187731"/>
              <a:ext cx="2593731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Ancom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329" y="4191156"/>
              <a:ext cx="2593731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Ancom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911" y="4191156"/>
              <a:ext cx="2593731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# </a:t>
            </a:r>
            <a:r>
              <a:rPr lang="sv-SE" dirty="0" err="1">
                <a:solidFill>
                  <a:srgbClr val="00B050"/>
                </a:solidFill>
              </a:rPr>
              <a:t>Boxplots</a:t>
            </a:r>
            <a:endParaRPr lang="sv-S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v-SE" dirty="0"/>
              <a:t>data33 &lt;- </a:t>
            </a:r>
            <a:r>
              <a:rPr lang="sv-SE" dirty="0" err="1"/>
              <a:t>melt</a:t>
            </a:r>
            <a:r>
              <a:rPr lang="sv-SE" dirty="0"/>
              <a:t>(data3_no_err, id="Y</a:t>
            </a:r>
            <a:r>
              <a:rPr lang="sv-SE" dirty="0" smtClean="0"/>
              <a:t>") </a:t>
            </a:r>
            <a:r>
              <a:rPr lang="sv-SE" dirty="0" smtClean="0">
                <a:solidFill>
                  <a:srgbClr val="00B050"/>
                </a:solidFill>
              </a:rPr>
              <a:t># </a:t>
            </a:r>
            <a:r>
              <a:rPr lang="sv-SE" dirty="0">
                <a:solidFill>
                  <a:srgbClr val="00B050"/>
                </a:solidFill>
              </a:rPr>
              <a:t>För omstrukturering av datasetet</a:t>
            </a:r>
          </a:p>
          <a:p>
            <a:pPr marL="0" indent="0">
              <a:buNone/>
            </a:pPr>
            <a:r>
              <a:rPr lang="sv-SE" dirty="0" err="1"/>
              <a:t>boxplot</a:t>
            </a:r>
            <a:r>
              <a:rPr lang="sv-SE" dirty="0"/>
              <a:t>(</a:t>
            </a:r>
            <a:r>
              <a:rPr lang="sv-SE" dirty="0" err="1"/>
              <a:t>value~variable,data</a:t>
            </a:r>
            <a:r>
              <a:rPr lang="sv-SE" dirty="0"/>
              <a:t>=data33, </a:t>
            </a:r>
            <a:r>
              <a:rPr lang="sv-SE" dirty="0" err="1"/>
              <a:t>notch</a:t>
            </a:r>
            <a:r>
              <a:rPr lang="sv-SE" dirty="0"/>
              <a:t>=F, </a:t>
            </a:r>
            <a:r>
              <a:rPr lang="sv-SE" dirty="0" err="1"/>
              <a:t>main</a:t>
            </a:r>
            <a:r>
              <a:rPr lang="sv-SE" dirty="0"/>
              <a:t>="</a:t>
            </a:r>
            <a:r>
              <a:rPr lang="sv-SE" dirty="0" err="1"/>
              <a:t>Boxplot</a:t>
            </a:r>
            <a:r>
              <a:rPr lang="sv-SE" dirty="0"/>
              <a:t>, </a:t>
            </a:r>
            <a:r>
              <a:rPr lang="sv-SE" dirty="0" err="1"/>
              <a:t>dataset</a:t>
            </a:r>
            <a:r>
              <a:rPr lang="sv-SE" dirty="0"/>
              <a:t> 2", </a:t>
            </a:r>
            <a:r>
              <a:rPr lang="sv-SE" dirty="0" err="1"/>
              <a:t>outline</a:t>
            </a:r>
            <a:r>
              <a:rPr lang="sv-SE" dirty="0"/>
              <a:t>=TRUE)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# </a:t>
            </a:r>
            <a:r>
              <a:rPr lang="sv-SE" dirty="0" err="1">
                <a:solidFill>
                  <a:srgbClr val="00B050"/>
                </a:solidFill>
              </a:rPr>
              <a:t>Celveland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plot</a:t>
            </a:r>
            <a:endParaRPr lang="sv-S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v-SE" dirty="0" err="1"/>
              <a:t>dotchart</a:t>
            </a:r>
            <a:r>
              <a:rPr lang="sv-SE" dirty="0"/>
              <a:t>(</a:t>
            </a:r>
            <a:r>
              <a:rPr lang="sv-SE" dirty="0" err="1"/>
              <a:t>as.matrix</a:t>
            </a:r>
            <a:r>
              <a:rPr lang="sv-SE" dirty="0"/>
              <a:t>(data3_no_err), </a:t>
            </a:r>
            <a:r>
              <a:rPr lang="sv-SE" dirty="0" err="1"/>
              <a:t>main</a:t>
            </a:r>
            <a:r>
              <a:rPr lang="sv-SE" dirty="0" smtClean="0"/>
              <a:t>="</a:t>
            </a:r>
            <a:r>
              <a:rPr lang="en-US" dirty="0" err="1"/>
              <a:t>Celveland</a:t>
            </a:r>
            <a:r>
              <a:rPr lang="en-US" dirty="0"/>
              <a:t> plot, dataset 2 with outlier</a:t>
            </a:r>
            <a:r>
              <a:rPr lang="sv-SE" dirty="0" smtClean="0"/>
              <a:t>", </a:t>
            </a:r>
            <a:r>
              <a:rPr lang="sv-SE" dirty="0" err="1"/>
              <a:t>gcolor</a:t>
            </a:r>
            <a:r>
              <a:rPr lang="sv-SE" dirty="0"/>
              <a:t>=c(1:6), </a:t>
            </a:r>
            <a:r>
              <a:rPr lang="sv-SE" dirty="0" err="1"/>
              <a:t>lcolor</a:t>
            </a:r>
            <a:r>
              <a:rPr lang="sv-SE" dirty="0"/>
              <a:t>=</a:t>
            </a:r>
            <a:r>
              <a:rPr lang="sv-SE" dirty="0" err="1"/>
              <a:t>col</a:t>
            </a:r>
            <a:r>
              <a:rPr lang="sv-SE" dirty="0"/>
              <a:t>(data2), </a:t>
            </a:r>
            <a:r>
              <a:rPr lang="sv-SE" dirty="0" err="1"/>
              <a:t>xlab</a:t>
            </a:r>
            <a:r>
              <a:rPr lang="sv-SE" dirty="0"/>
              <a:t>="</a:t>
            </a:r>
            <a:r>
              <a:rPr lang="sv-SE" dirty="0" err="1"/>
              <a:t>Observerd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 smtClean="0"/>
              <a:t>")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dotchart</a:t>
            </a:r>
            <a:r>
              <a:rPr lang="sv-SE" dirty="0"/>
              <a:t>(</a:t>
            </a:r>
            <a:r>
              <a:rPr lang="sv-SE" dirty="0" err="1"/>
              <a:t>as.matrix</a:t>
            </a:r>
            <a:r>
              <a:rPr lang="sv-SE" dirty="0"/>
              <a:t>(data2), </a:t>
            </a:r>
            <a:r>
              <a:rPr lang="sv-SE" dirty="0" err="1"/>
              <a:t>main</a:t>
            </a:r>
            <a:r>
              <a:rPr lang="sv-SE" dirty="0" smtClean="0"/>
              <a:t>="</a:t>
            </a:r>
            <a:r>
              <a:rPr lang="en-US" dirty="0" err="1"/>
              <a:t>Celveland</a:t>
            </a:r>
            <a:r>
              <a:rPr lang="en-US" dirty="0"/>
              <a:t> plot, data set 2. Outlier removed</a:t>
            </a:r>
            <a:r>
              <a:rPr lang="sv-SE" dirty="0" smtClean="0"/>
              <a:t>", </a:t>
            </a:r>
            <a:r>
              <a:rPr lang="sv-SE" dirty="0" err="1"/>
              <a:t>gcolor</a:t>
            </a:r>
            <a:r>
              <a:rPr lang="sv-SE" dirty="0"/>
              <a:t>=c(1:6), </a:t>
            </a:r>
            <a:r>
              <a:rPr lang="sv-SE" dirty="0" err="1"/>
              <a:t>lcolor</a:t>
            </a:r>
            <a:r>
              <a:rPr lang="sv-SE" dirty="0"/>
              <a:t>=</a:t>
            </a:r>
            <a:r>
              <a:rPr lang="sv-SE" dirty="0" err="1"/>
              <a:t>col</a:t>
            </a:r>
            <a:r>
              <a:rPr lang="sv-SE" dirty="0"/>
              <a:t>(data2), </a:t>
            </a:r>
            <a:r>
              <a:rPr lang="sv-SE" dirty="0" err="1"/>
              <a:t>xlab</a:t>
            </a:r>
            <a:r>
              <a:rPr lang="sv-SE" dirty="0"/>
              <a:t>="</a:t>
            </a:r>
            <a:r>
              <a:rPr lang="sv-SE" dirty="0" err="1"/>
              <a:t>Observerd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 smtClean="0"/>
              <a:t>")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R-script, avvikande värden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Boxplot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2" y="799264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6085490" y="1182414"/>
            <a:ext cx="252249" cy="252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Cleveland </a:t>
            </a:r>
            <a:r>
              <a:rPr lang="sv-SE" dirty="0" err="1" smtClean="0"/>
              <a:t>plot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" y="804066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Cleveland </a:t>
            </a:r>
            <a:r>
              <a:rPr lang="sv-SE" dirty="0" err="1" smtClean="0"/>
              <a:t>plot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" y="804066"/>
            <a:ext cx="7428572" cy="5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6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Avvikande värden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Visuell inspektion av data</a:t>
            </a:r>
          </a:p>
          <a:p>
            <a:endParaRPr lang="sv-SE" dirty="0" smtClean="0"/>
          </a:p>
          <a:p>
            <a:r>
              <a:rPr lang="sv-SE" dirty="0" smtClean="0"/>
              <a:t>Grubbs test</a:t>
            </a:r>
          </a:p>
          <a:p>
            <a:pPr lvl="1"/>
            <a:r>
              <a:rPr lang="sv-SE" dirty="0" smtClean="0"/>
              <a:t>Relaterat till t-test. Avgör om ett värde tillhör samma statisiska population som resten av värdena.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Flera andra test för kontroll av avvikande värden</a:t>
            </a:r>
          </a:p>
          <a:p>
            <a:pPr lvl="1"/>
            <a:r>
              <a:rPr lang="sv-SE" dirty="0" smtClean="0"/>
              <a:t>Finns även för multivariata data</a:t>
            </a:r>
          </a:p>
          <a:p>
            <a:endParaRPr lang="sv-SE" dirty="0" smtClean="0"/>
          </a:p>
          <a:p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1" y="1548000"/>
            <a:ext cx="8229600" cy="45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# </a:t>
            </a:r>
            <a:r>
              <a:rPr lang="sv-SE" dirty="0" err="1">
                <a:solidFill>
                  <a:srgbClr val="00B050"/>
                </a:solidFill>
              </a:rPr>
              <a:t>Grubb's</a:t>
            </a:r>
            <a:r>
              <a:rPr lang="sv-SE" dirty="0">
                <a:solidFill>
                  <a:srgbClr val="00B050"/>
                </a:solidFill>
              </a:rPr>
              <a:t> test för en variabel (</a:t>
            </a:r>
            <a:r>
              <a:rPr lang="sv-SE" dirty="0" err="1">
                <a:solidFill>
                  <a:srgbClr val="00B050"/>
                </a:solidFill>
              </a:rPr>
              <a:t>Rnd</a:t>
            </a:r>
            <a:r>
              <a:rPr lang="sv-SE" dirty="0">
                <a:solidFill>
                  <a:srgbClr val="00B050"/>
                </a:solidFill>
              </a:rPr>
              <a:t> i </a:t>
            </a:r>
            <a:r>
              <a:rPr lang="sv-SE" dirty="0" err="1">
                <a:solidFill>
                  <a:srgbClr val="00B050"/>
                </a:solidFill>
              </a:rPr>
              <a:t>deta</a:t>
            </a:r>
            <a:r>
              <a:rPr lang="sv-SE" dirty="0">
                <a:solidFill>
                  <a:srgbClr val="00B050"/>
                </a:solidFill>
              </a:rPr>
              <a:t> fall)</a:t>
            </a:r>
          </a:p>
          <a:p>
            <a:pPr marL="0" indent="0">
              <a:buNone/>
            </a:pPr>
            <a:r>
              <a:rPr lang="sv-SE" dirty="0" err="1"/>
              <a:t>grubbs.test</a:t>
            </a:r>
            <a:r>
              <a:rPr lang="sv-SE" dirty="0"/>
              <a:t>(data3_no_err$Rnd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&gt;</a:t>
            </a:r>
            <a:r>
              <a:rPr lang="sv-SE" dirty="0">
                <a:solidFill>
                  <a:srgbClr val="0070C0"/>
                </a:solidFill>
              </a:rPr>
              <a:t>	Grubbs test for </a:t>
            </a:r>
            <a:r>
              <a:rPr lang="sv-SE" dirty="0" err="1">
                <a:solidFill>
                  <a:srgbClr val="0070C0"/>
                </a:solidFill>
              </a:rPr>
              <a:t>one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outlier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data</a:t>
            </a:r>
            <a:r>
              <a:rPr lang="sv-SE" dirty="0">
                <a:solidFill>
                  <a:srgbClr val="0070C0"/>
                </a:solidFill>
              </a:rPr>
              <a:t>:  data3_no_err$Rnd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G = 2.6655, U = 0.0009, p-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= 2.733e-11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alternative </a:t>
            </a:r>
            <a:r>
              <a:rPr lang="sv-SE" dirty="0" err="1">
                <a:solidFill>
                  <a:srgbClr val="0070C0"/>
                </a:solidFill>
              </a:rPr>
              <a:t>hypothesis</a:t>
            </a:r>
            <a:r>
              <a:rPr lang="sv-SE" dirty="0">
                <a:solidFill>
                  <a:srgbClr val="0070C0"/>
                </a:solidFill>
              </a:rPr>
              <a:t>: </a:t>
            </a:r>
            <a:r>
              <a:rPr lang="sv-SE" dirty="0" err="1">
                <a:solidFill>
                  <a:srgbClr val="0070C0"/>
                </a:solidFill>
              </a:rPr>
              <a:t>highest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101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1" y="1548000"/>
            <a:ext cx="8513378" cy="4578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rgbClr val="00B050"/>
                </a:solidFill>
              </a:rPr>
              <a:t># </a:t>
            </a:r>
            <a:r>
              <a:rPr lang="sv-SE" dirty="0">
                <a:solidFill>
                  <a:srgbClr val="00B050"/>
                </a:solidFill>
              </a:rPr>
              <a:t>För att skanna alla variabler med Grubbs test</a:t>
            </a:r>
          </a:p>
          <a:p>
            <a:pPr marL="0" indent="0">
              <a:buNone/>
            </a:pPr>
            <a:r>
              <a:rPr lang="sv-SE" dirty="0" err="1" smtClean="0"/>
              <a:t>do.call</a:t>
            </a:r>
            <a:r>
              <a:rPr lang="sv-SE" dirty="0"/>
              <a:t>("</a:t>
            </a:r>
            <a:r>
              <a:rPr lang="sv-SE" dirty="0" err="1"/>
              <a:t>rbind</a:t>
            </a:r>
            <a:r>
              <a:rPr lang="sv-SE" dirty="0"/>
              <a:t>", </a:t>
            </a:r>
            <a:r>
              <a:rPr lang="sv-SE" dirty="0" err="1"/>
              <a:t>with</a:t>
            </a:r>
            <a:r>
              <a:rPr lang="sv-SE" dirty="0"/>
              <a:t>(data33, </a:t>
            </a:r>
            <a:r>
              <a:rPr lang="sv-SE" dirty="0" err="1"/>
              <a:t>tapply</a:t>
            </a:r>
            <a:r>
              <a:rPr lang="sv-SE" dirty="0"/>
              <a:t>(</a:t>
            </a:r>
            <a:r>
              <a:rPr lang="sv-SE" dirty="0" err="1"/>
              <a:t>value</a:t>
            </a:r>
            <a:r>
              <a:rPr lang="sv-SE" dirty="0"/>
              <a:t>, </a:t>
            </a:r>
            <a:r>
              <a:rPr lang="sv-SE" dirty="0" err="1"/>
              <a:t>variable</a:t>
            </a:r>
            <a:r>
              <a:rPr lang="sv-SE" dirty="0"/>
              <a:t>, </a:t>
            </a:r>
            <a:r>
              <a:rPr lang="sv-SE" dirty="0" err="1"/>
              <a:t>function</a:t>
            </a:r>
            <a:r>
              <a:rPr lang="sv-SE" dirty="0"/>
              <a:t>(x) </a:t>
            </a:r>
          </a:p>
          <a:p>
            <a:pPr marL="0" indent="0">
              <a:buNone/>
            </a:pPr>
            <a:r>
              <a:rPr lang="sv-SE" dirty="0"/>
              <a:t>+   </a:t>
            </a:r>
            <a:r>
              <a:rPr lang="sv-SE" dirty="0" err="1"/>
              <a:t>unlist</a:t>
            </a:r>
            <a:r>
              <a:rPr lang="sv-SE" dirty="0"/>
              <a:t>(</a:t>
            </a:r>
            <a:r>
              <a:rPr lang="sv-SE" dirty="0" err="1"/>
              <a:t>grubbs.test</a:t>
            </a:r>
            <a:r>
              <a:rPr lang="sv-SE" dirty="0"/>
              <a:t>(x)[c("statistic", "</a:t>
            </a:r>
            <a:r>
              <a:rPr lang="sv-SE" dirty="0" err="1"/>
              <a:t>p.value</a:t>
            </a:r>
            <a:r>
              <a:rPr lang="sv-SE" dirty="0"/>
              <a:t>", "alternative")]))))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Var	</a:t>
            </a:r>
            <a:r>
              <a:rPr lang="sv-SE" dirty="0" err="1" smtClean="0">
                <a:solidFill>
                  <a:srgbClr val="0070C0"/>
                </a:solidFill>
              </a:rPr>
              <a:t>statistic.G</a:t>
            </a:r>
            <a:r>
              <a:rPr lang="sv-SE" dirty="0" smtClean="0">
                <a:solidFill>
                  <a:srgbClr val="0070C0"/>
                </a:solidFill>
              </a:rPr>
              <a:t>	</a:t>
            </a:r>
            <a:r>
              <a:rPr lang="sv-SE" dirty="0" err="1" smtClean="0">
                <a:solidFill>
                  <a:srgbClr val="0070C0"/>
                </a:solidFill>
              </a:rPr>
              <a:t>statistic.U</a:t>
            </a:r>
            <a:r>
              <a:rPr lang="sv-SE" dirty="0" smtClean="0">
                <a:solidFill>
                  <a:srgbClr val="0070C0"/>
                </a:solidFill>
              </a:rPr>
              <a:t>	</a:t>
            </a:r>
            <a:r>
              <a:rPr lang="sv-SE" dirty="0" err="1" smtClean="0">
                <a:solidFill>
                  <a:srgbClr val="0070C0"/>
                </a:solidFill>
              </a:rPr>
              <a:t>p.value</a:t>
            </a: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 smtClean="0">
                <a:solidFill>
                  <a:srgbClr val="0070C0"/>
                </a:solidFill>
              </a:rPr>
              <a:t>alternative                       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X1	1.75	0.56	0.24	</a:t>
            </a:r>
            <a:r>
              <a:rPr lang="sv-SE" dirty="0" err="1" smtClean="0">
                <a:solidFill>
                  <a:srgbClr val="0070C0"/>
                </a:solidFill>
              </a:rPr>
              <a:t>lowest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4.25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r>
              <a:rPr lang="sv-SE" dirty="0" smtClean="0">
                <a:solidFill>
                  <a:srgbClr val="0070C0"/>
                </a:solidFill>
              </a:rPr>
              <a:t> 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X2	2.23	0.45	0.05	</a:t>
            </a:r>
            <a:r>
              <a:rPr lang="sv-SE" dirty="0" err="1" smtClean="0">
                <a:solidFill>
                  <a:srgbClr val="0070C0"/>
                </a:solidFill>
              </a:rPr>
              <a:t>lowest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3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r>
              <a:rPr lang="sv-SE" dirty="0" smtClean="0">
                <a:solidFill>
                  <a:srgbClr val="0070C0"/>
                </a:solidFill>
              </a:rPr>
              <a:t>    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X3	2.43	0.27	0.008	</a:t>
            </a:r>
            <a:r>
              <a:rPr lang="sv-SE" dirty="0" err="1" smtClean="0">
                <a:solidFill>
                  <a:srgbClr val="0070C0"/>
                </a:solidFill>
              </a:rPr>
              <a:t>highest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12.9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r>
              <a:rPr lang="sv-SE" dirty="0" smtClean="0">
                <a:solidFill>
                  <a:srgbClr val="0070C0"/>
                </a:solidFill>
              </a:rPr>
              <a:t>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X4	2.48	0.33	0.01	</a:t>
            </a:r>
            <a:r>
              <a:rPr lang="sv-SE" dirty="0" err="1" smtClean="0">
                <a:solidFill>
                  <a:srgbClr val="0070C0"/>
                </a:solidFill>
              </a:rPr>
              <a:t>highest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12.7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r>
              <a:rPr lang="sv-SE" dirty="0" smtClean="0">
                <a:solidFill>
                  <a:srgbClr val="0070C0"/>
                </a:solidFill>
              </a:rPr>
              <a:t>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err="1" smtClean="0">
                <a:solidFill>
                  <a:srgbClr val="0070C0"/>
                </a:solidFill>
              </a:rPr>
              <a:t>Rnd</a:t>
            </a:r>
            <a:r>
              <a:rPr lang="sv-SE" dirty="0" smtClean="0">
                <a:solidFill>
                  <a:srgbClr val="0070C0"/>
                </a:solidFill>
              </a:rPr>
              <a:t>	2.67	0.00	2.73e-11	</a:t>
            </a:r>
            <a:r>
              <a:rPr lang="sv-SE" dirty="0" err="1" smtClean="0">
                <a:solidFill>
                  <a:srgbClr val="0070C0"/>
                </a:solidFill>
              </a:rPr>
              <a:t>highest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101 is 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r>
              <a:rPr lang="sv-SE" dirty="0" smtClean="0">
                <a:solidFill>
                  <a:srgbClr val="0070C0"/>
                </a:solidFill>
              </a:rPr>
              <a:t>      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1166813" algn="l"/>
                <a:tab pos="2427288" algn="l"/>
                <a:tab pos="3673475" algn="l"/>
                <a:tab pos="4840288" algn="l"/>
              </a:tabLst>
            </a:pPr>
            <a:r>
              <a:rPr lang="sv-SE" dirty="0" smtClean="0">
                <a:solidFill>
                  <a:srgbClr val="0070C0"/>
                </a:solidFill>
              </a:rPr>
              <a:t>X1_corr	1.71	0.67	0.37	</a:t>
            </a:r>
            <a:r>
              <a:rPr lang="sv-SE" dirty="0" err="1" smtClean="0">
                <a:solidFill>
                  <a:srgbClr val="0070C0"/>
                </a:solidFill>
              </a:rPr>
              <a:t>lowest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4.24 is </a:t>
            </a:r>
            <a:r>
              <a:rPr lang="sv-SE" dirty="0">
                <a:solidFill>
                  <a:srgbClr val="0070C0"/>
                </a:solidFill>
              </a:rPr>
              <a:t>an </a:t>
            </a:r>
            <a:r>
              <a:rPr lang="sv-SE" dirty="0" err="1" smtClean="0">
                <a:solidFill>
                  <a:srgbClr val="0070C0"/>
                </a:solidFill>
              </a:rPr>
              <a:t>outlier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R-kod Grubbs test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3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Avvikande värden - multivariata data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Beräkna avståndet mellan alla prover</a:t>
            </a:r>
          </a:p>
          <a:p>
            <a:r>
              <a:rPr lang="sv-SE" dirty="0" smtClean="0"/>
              <a:t>Gör ett diagram över frekvens-fördelningen av medelavstånden från varje punkt till varje annan punkt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2" y="3895805"/>
            <a:ext cx="4023360" cy="24056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9" y="3895805"/>
            <a:ext cx="3964960" cy="23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sv-SE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kumimoji="0" lang="sv-SE" sz="1000" dirty="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 smtClean="0"/>
              <a:t>En introduktion till R</a:t>
            </a:r>
            <a:endParaRPr lang="sv-SE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61414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dirty="0" smtClean="0"/>
              <a:t>Skriv kommandon i script-fönstret</a:t>
            </a:r>
            <a:endParaRPr lang="sv-SE" dirty="0"/>
          </a:p>
        </p:txBody>
      </p:sp>
      <p:pic>
        <p:nvPicPr>
          <p:cNvPr id="6" name="Bildobjekt 5" descr="Cons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0" y="2414407"/>
            <a:ext cx="4598853" cy="3450789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cxnSp>
        <p:nvCxnSpPr>
          <p:cNvPr id="12" name="Rak pil 11"/>
          <p:cNvCxnSpPr>
            <a:stCxn id="4102" idx="2"/>
            <a:endCxn id="7" idx="0"/>
          </p:cNvCxnSpPr>
          <p:nvPr/>
        </p:nvCxnSpPr>
        <p:spPr bwMode="auto">
          <a:xfrm>
            <a:off x="5349922" y="1649423"/>
            <a:ext cx="1562320" cy="7723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ruta 12"/>
          <p:cNvSpPr txBox="1"/>
          <p:nvPr/>
        </p:nvSpPr>
        <p:spPr>
          <a:xfrm>
            <a:off x="4817660" y="279779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 smtClean="0"/>
              <a:t>A&lt;- 1 + 3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4833580" y="3614015"/>
            <a:ext cx="113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 smtClean="0"/>
              <a:t>B&lt;- A + 5</a:t>
            </a:r>
            <a:endParaRPr lang="sv-SE" dirty="0"/>
          </a:p>
        </p:txBody>
      </p:sp>
      <p:sp>
        <p:nvSpPr>
          <p:cNvPr id="17" name="Svängd 16"/>
          <p:cNvSpPr/>
          <p:nvPr/>
        </p:nvSpPr>
        <p:spPr bwMode="auto">
          <a:xfrm flipH="1" flipV="1">
            <a:off x="3875964" y="5516621"/>
            <a:ext cx="2361063" cy="1296537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268037" y="4261021"/>
            <a:ext cx="3698542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 smtClean="0">
                <a:solidFill>
                  <a:schemeClr val="bg2"/>
                </a:solidFill>
              </a:rPr>
              <a:t>Placera pekaren på en textrad och tryck </a:t>
            </a:r>
            <a:r>
              <a:rPr lang="sv-SE" dirty="0" err="1" smtClean="0">
                <a:solidFill>
                  <a:schemeClr val="bg2"/>
                </a:solidFill>
              </a:rPr>
              <a:t>Crtl</a:t>
            </a:r>
            <a:r>
              <a:rPr lang="sv-SE" dirty="0" smtClean="0">
                <a:solidFill>
                  <a:schemeClr val="bg2"/>
                </a:solidFill>
              </a:rPr>
              <a:t>-R för att skicka kommandot till R</a:t>
            </a:r>
            <a:endParaRPr lang="sv-SE" dirty="0">
              <a:solidFill>
                <a:schemeClr val="bg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2436256"/>
            <a:ext cx="4598853" cy="318070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" y="2421749"/>
            <a:ext cx="4609704" cy="3188209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405113" y="5175867"/>
            <a:ext cx="3466530" cy="14711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 smtClean="0">
                <a:solidFill>
                  <a:schemeClr val="bg2"/>
                </a:solidFill>
              </a:rPr>
              <a:t>I R:</a:t>
            </a:r>
          </a:p>
          <a:p>
            <a:pPr>
              <a:buNone/>
            </a:pPr>
            <a:r>
              <a:rPr lang="sv-SE" dirty="0" smtClean="0">
                <a:solidFill>
                  <a:schemeClr val="bg2"/>
                </a:solidFill>
              </a:rPr>
              <a:t>”A” kommer nu att ha värdet 4 (=1+3)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32751" y="31906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 smtClean="0"/>
              <a:t>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5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4" grpId="0" animBg="1"/>
      <p:bldP spid="15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9" y="1032928"/>
            <a:ext cx="8229600" cy="4920615"/>
          </a:xfrm>
          <a:prstGeom prst="rect">
            <a:avLst/>
          </a:prstGeom>
        </p:spPr>
      </p:pic>
      <p:grpSp>
        <p:nvGrpSpPr>
          <p:cNvPr id="22" name="Grupp 21"/>
          <p:cNvGrpSpPr/>
          <p:nvPr/>
        </p:nvGrpSpPr>
        <p:grpSpPr>
          <a:xfrm>
            <a:off x="1967113" y="1313970"/>
            <a:ext cx="5432611" cy="1828800"/>
            <a:chOff x="1967113" y="1313970"/>
            <a:chExt cx="5432611" cy="1828800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2074689" y="1313970"/>
              <a:ext cx="2504372" cy="3135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1967113" y="3081298"/>
              <a:ext cx="2822601" cy="614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flipV="1">
              <a:off x="4674385" y="1313971"/>
              <a:ext cx="2433346" cy="690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4759117" y="2485473"/>
              <a:ext cx="2640607" cy="6265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Avvikande värden - multivariata data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22837" y="3473537"/>
            <a:ext cx="8828955" cy="2658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032756"/>
            <a:ext cx="8164284" cy="4881561"/>
          </a:xfrm>
        </p:spPr>
      </p:pic>
    </p:spTree>
    <p:extLst>
      <p:ext uri="{BB962C8B-B14F-4D97-AF65-F5344CB8AC3E}">
        <p14:creationId xmlns:p14="http://schemas.microsoft.com/office/powerpoint/2010/main" val="11862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När tar man bort avvikande värden?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302112"/>
            <a:ext cx="6987600" cy="457816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Uppenbara felaktigheter</a:t>
            </a:r>
          </a:p>
          <a:p>
            <a:r>
              <a:rPr lang="sv-SE" dirty="0" smtClean="0"/>
              <a:t>Endast om avvikande värden påverkar analysen</a:t>
            </a:r>
          </a:p>
          <a:p>
            <a:r>
              <a:rPr lang="sv-SE" dirty="0" smtClean="0"/>
              <a:t>Mindre riskabelt i stora </a:t>
            </a:r>
            <a:r>
              <a:rPr lang="sv-SE" dirty="0" err="1" smtClean="0"/>
              <a:t>dataset</a:t>
            </a:r>
            <a:endParaRPr lang="sv-SE" dirty="0" smtClean="0"/>
          </a:p>
          <a:p>
            <a:r>
              <a:rPr lang="sv-SE" dirty="0" smtClean="0"/>
              <a:t>Borttagning måste baseras på ämneskunskap (miljö, biologi, kemi, etc.)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När tar man inte bort avvikande värden?</a:t>
            </a:r>
          </a:p>
          <a:p>
            <a:r>
              <a:rPr lang="sv-SE" dirty="0" smtClean="0"/>
              <a:t>Om det avvikande värdet är korrekt och visar sanna variationen </a:t>
            </a:r>
          </a:p>
          <a:p>
            <a:r>
              <a:rPr lang="sv-SE" dirty="0" smtClean="0"/>
              <a:t>När analysen inte påverkas av avvikande värden</a:t>
            </a:r>
          </a:p>
          <a:p>
            <a:r>
              <a:rPr lang="sv-SE" dirty="0" smtClean="0"/>
              <a:t>Bör övervägas vid små </a:t>
            </a:r>
            <a:r>
              <a:rPr lang="sv-SE" dirty="0" err="1" smtClean="0"/>
              <a:t>dataset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0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Sammafattning avvikande värden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Avvikare kan identifieras med visuell inspektion och statistiska tester</a:t>
            </a:r>
          </a:p>
          <a:p>
            <a:endParaRPr lang="sv-SE" dirty="0" smtClean="0"/>
          </a:p>
          <a:p>
            <a:r>
              <a:rPr lang="sv-SE" dirty="0" smtClean="0"/>
              <a:t>Om ett värde ska uteslutas baseras mest på kunskap om det man studerar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Censurerade data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2055" y="1548000"/>
            <a:ext cx="7614745" cy="4578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 smtClean="0"/>
              <a:t>Värden över/under detektionsgränsen</a:t>
            </a:r>
          </a:p>
          <a:p>
            <a:r>
              <a:rPr lang="sv-SE" dirty="0" smtClean="0"/>
              <a:t>lägsta koncentration en analysmetod klarar av</a:t>
            </a:r>
          </a:p>
          <a:p>
            <a:r>
              <a:rPr lang="sv-SE" dirty="0" smtClean="0"/>
              <a:t>när </a:t>
            </a:r>
            <a:r>
              <a:rPr lang="sv-SE" dirty="0"/>
              <a:t>siktdjup </a:t>
            </a:r>
            <a:r>
              <a:rPr lang="sv-SE" dirty="0" smtClean="0"/>
              <a:t>&gt; vattendjup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Förslag på lösning:</a:t>
            </a:r>
          </a:p>
          <a:p>
            <a:r>
              <a:rPr lang="sv-SE" dirty="0" smtClean="0"/>
              <a:t>Om få och slumpmässigt fördelade: Ta bort</a:t>
            </a:r>
          </a:p>
          <a:p>
            <a:r>
              <a:rPr lang="sv-SE" dirty="0" smtClean="0"/>
              <a:t>Om få, ersätt med halva detektionsgränsen</a:t>
            </a:r>
          </a:p>
          <a:p>
            <a:r>
              <a:rPr lang="sv-SE" dirty="0" smtClean="0"/>
              <a:t>Använd icke-parametriskt test (rang-baserat)</a:t>
            </a:r>
          </a:p>
          <a:p>
            <a:r>
              <a:rPr lang="sv-SE" dirty="0" smtClean="0"/>
              <a:t>Maximum-</a:t>
            </a:r>
            <a:r>
              <a:rPr lang="sv-SE" dirty="0" err="1" smtClean="0"/>
              <a:t>likelihood</a:t>
            </a:r>
            <a:r>
              <a:rPr lang="sv-SE" dirty="0" smtClean="0"/>
              <a:t> metoder 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Se även </a:t>
            </a:r>
            <a:r>
              <a:rPr lang="sv-SE" dirty="0" smtClean="0">
                <a:solidFill>
                  <a:srgbClr val="0070C0"/>
                </a:solidFill>
              </a:rPr>
              <a:t>miljostatistik.se</a:t>
            </a:r>
            <a:r>
              <a:rPr lang="sv-SE" dirty="0" smtClean="0"/>
              <a:t> för förslag på lösning!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9228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Datamaterialets egenskaper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Finns </a:t>
            </a:r>
            <a:r>
              <a:rPr lang="sv-SE" dirty="0"/>
              <a:t>det brytpunkter i serien?</a:t>
            </a:r>
          </a:p>
          <a:p>
            <a:r>
              <a:rPr lang="sv-SE" dirty="0" smtClean="0"/>
              <a:t>Vilken </a:t>
            </a:r>
            <a:r>
              <a:rPr lang="sv-SE" dirty="0"/>
              <a:t>fördelning har observationerna?</a:t>
            </a:r>
          </a:p>
          <a:p>
            <a:r>
              <a:rPr lang="sv-SE" dirty="0" smtClean="0"/>
              <a:t>Har datasetet många nollor?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2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Finns det brytpunkter i en dataserie?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62666" y="3462867"/>
            <a:ext cx="6824133" cy="241740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Utan hänsyn till brytpunkten:</a:t>
            </a:r>
          </a:p>
          <a:p>
            <a:pPr lvl="1"/>
            <a:r>
              <a:rPr lang="sv-SE" i="1" dirty="0" smtClean="0"/>
              <a:t>Y = </a:t>
            </a:r>
            <a:r>
              <a:rPr lang="el-GR" i="1" dirty="0" smtClean="0"/>
              <a:t>α</a:t>
            </a:r>
            <a:r>
              <a:rPr lang="sv-SE" i="1" dirty="0" smtClean="0"/>
              <a:t> + </a:t>
            </a:r>
            <a:r>
              <a:rPr lang="el-GR" i="1" dirty="0" smtClean="0"/>
              <a:t>β</a:t>
            </a:r>
            <a:r>
              <a:rPr lang="sv-SE" i="1" dirty="0" smtClean="0"/>
              <a:t>×X + </a:t>
            </a:r>
            <a:r>
              <a:rPr lang="el-GR" i="1" dirty="0" smtClean="0"/>
              <a:t>ε</a:t>
            </a:r>
            <a:endParaRPr lang="sv-SE" i="1" dirty="0" smtClean="0"/>
          </a:p>
          <a:p>
            <a:pPr lvl="1"/>
            <a:r>
              <a:rPr lang="sv-SE" dirty="0" smtClean="0"/>
              <a:t>Bra samband mellan X</a:t>
            </a:r>
            <a:r>
              <a:rPr lang="sv-SE" baseline="-25000" dirty="0" smtClean="0"/>
              <a:t>1</a:t>
            </a:r>
            <a:r>
              <a:rPr lang="sv-SE" dirty="0" smtClean="0"/>
              <a:t> och Y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Med hänsyn till brytpunkten:</a:t>
            </a:r>
          </a:p>
          <a:p>
            <a:pPr lvl="1"/>
            <a:r>
              <a:rPr lang="sv-SE" i="1" dirty="0"/>
              <a:t>Y = </a:t>
            </a:r>
            <a:r>
              <a:rPr lang="el-GR" i="1" dirty="0"/>
              <a:t>α</a:t>
            </a:r>
            <a:r>
              <a:rPr lang="sv-SE" i="1" dirty="0"/>
              <a:t> + </a:t>
            </a:r>
            <a:r>
              <a:rPr lang="el-GR" i="1" dirty="0" smtClean="0"/>
              <a:t>β</a:t>
            </a:r>
            <a:r>
              <a:rPr lang="sv-SE" i="1" baseline="-25000" dirty="0" smtClean="0"/>
              <a:t>1</a:t>
            </a:r>
            <a:r>
              <a:rPr lang="sv-SE" i="1" dirty="0" smtClean="0"/>
              <a:t>×X</a:t>
            </a:r>
            <a:r>
              <a:rPr lang="sv-SE" i="1" baseline="-25000" dirty="0" smtClean="0"/>
              <a:t>1</a:t>
            </a:r>
            <a:r>
              <a:rPr lang="sv-SE" i="1" dirty="0" smtClean="0"/>
              <a:t> </a:t>
            </a:r>
            <a:r>
              <a:rPr lang="sv-SE" i="1" dirty="0" smtClean="0">
                <a:solidFill>
                  <a:srgbClr val="FF0000"/>
                </a:solidFill>
              </a:rPr>
              <a:t>+ </a:t>
            </a:r>
            <a:r>
              <a:rPr lang="el-GR" i="1" dirty="0" smtClean="0">
                <a:solidFill>
                  <a:srgbClr val="FF0000"/>
                </a:solidFill>
              </a:rPr>
              <a:t>β</a:t>
            </a:r>
            <a:r>
              <a:rPr lang="sv-SE" i="1" baseline="-25000" dirty="0" smtClean="0">
                <a:solidFill>
                  <a:srgbClr val="FF0000"/>
                </a:solidFill>
              </a:rPr>
              <a:t>2</a:t>
            </a:r>
            <a:r>
              <a:rPr lang="sv-SE" i="1" dirty="0" smtClean="0">
                <a:solidFill>
                  <a:srgbClr val="FF0000"/>
                </a:solidFill>
              </a:rPr>
              <a:t>×X</a:t>
            </a:r>
            <a:r>
              <a:rPr lang="sv-SE" i="1" baseline="-25000" dirty="0" smtClean="0">
                <a:solidFill>
                  <a:srgbClr val="FF0000"/>
                </a:solidFill>
              </a:rPr>
              <a:t>2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/>
              <a:t>+ </a:t>
            </a:r>
            <a:r>
              <a:rPr lang="el-GR" i="1" dirty="0"/>
              <a:t>ε</a:t>
            </a:r>
            <a:endParaRPr lang="sv-SE" i="1" dirty="0" smtClean="0"/>
          </a:p>
          <a:p>
            <a:pPr lvl="1"/>
            <a:r>
              <a:rPr lang="sv-SE" dirty="0" smtClean="0"/>
              <a:t>Inget samband mellan X</a:t>
            </a:r>
            <a:r>
              <a:rPr lang="sv-SE" baseline="-25000" dirty="0" smtClean="0"/>
              <a:t>1</a:t>
            </a:r>
            <a:r>
              <a:rPr lang="sv-SE" dirty="0" smtClean="0"/>
              <a:t> och Y. </a:t>
            </a:r>
          </a:p>
          <a:p>
            <a:pPr lvl="1"/>
            <a:r>
              <a:rPr lang="sv-SE" dirty="0" smtClean="0"/>
              <a:t>Brytpunkten (X</a:t>
            </a:r>
            <a:r>
              <a:rPr lang="sv-SE" baseline="-25000" dirty="0" smtClean="0"/>
              <a:t>2</a:t>
            </a:r>
            <a:r>
              <a:rPr lang="sv-SE" dirty="0" smtClean="0"/>
              <a:t>) signifikant</a:t>
            </a:r>
          </a:p>
          <a:p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1113892"/>
            <a:ext cx="2409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122359"/>
            <a:ext cx="2409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065865" y="1257754"/>
            <a:ext cx="71966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</a:t>
            </a:r>
            <a:r>
              <a:rPr lang="en-GB" sz="1100" baseline="30000" dirty="0" smtClean="0"/>
              <a:t>2</a:t>
            </a:r>
            <a:r>
              <a:rPr lang="en-GB" sz="1100" dirty="0" smtClean="0"/>
              <a:t> = .42</a:t>
            </a:r>
          </a:p>
          <a:p>
            <a:r>
              <a:rPr lang="en-GB" sz="1100" dirty="0" smtClean="0"/>
              <a:t>P &lt; .001</a:t>
            </a:r>
            <a:endParaRPr lang="en-GB" sz="1100" dirty="0"/>
          </a:p>
        </p:txBody>
      </p:sp>
      <p:sp>
        <p:nvSpPr>
          <p:cNvPr id="8" name="textruta 7"/>
          <p:cNvSpPr txBox="1"/>
          <p:nvPr/>
        </p:nvSpPr>
        <p:spPr>
          <a:xfrm>
            <a:off x="5367710" y="1376862"/>
            <a:ext cx="104140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P(x1) = 0.12</a:t>
            </a:r>
          </a:p>
          <a:p>
            <a:r>
              <a:rPr lang="en-GB" sz="1100" dirty="0" smtClean="0"/>
              <a:t>P(x2) &lt; .001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737415" y="1257754"/>
            <a:ext cx="1469300" cy="1898119"/>
            <a:chOff x="5737415" y="1257754"/>
            <a:chExt cx="1469300" cy="1898119"/>
          </a:xfrm>
        </p:grpSpPr>
        <p:sp>
          <p:nvSpPr>
            <p:cNvPr id="5" name="textruta 4"/>
            <p:cNvSpPr txBox="1"/>
            <p:nvPr/>
          </p:nvSpPr>
          <p:spPr>
            <a:xfrm>
              <a:off x="5737415" y="287887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Före</a:t>
              </a:r>
              <a:endParaRPr lang="sv-SE" sz="1200" dirty="0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6696639" y="2878874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Efter</a:t>
              </a:r>
              <a:endParaRPr lang="sv-SE" sz="1200" dirty="0"/>
            </a:p>
          </p:txBody>
        </p:sp>
        <p:cxnSp>
          <p:nvCxnSpPr>
            <p:cNvPr id="7" name="Rak 6"/>
            <p:cNvCxnSpPr/>
            <p:nvPr/>
          </p:nvCxnSpPr>
          <p:spPr>
            <a:xfrm flipV="1">
              <a:off x="6485467" y="1257754"/>
              <a:ext cx="0" cy="17596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Höger klammerparentes 9"/>
          <p:cNvSpPr/>
          <p:nvPr/>
        </p:nvSpPr>
        <p:spPr>
          <a:xfrm>
            <a:off x="5737415" y="4698124"/>
            <a:ext cx="250229" cy="11821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5969857" y="4973783"/>
            <a:ext cx="266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vi vet att det finns en brytpunkt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Finns det brytpunkter i en dataserie?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62666" y="1676400"/>
            <a:ext cx="6824133" cy="4203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 smtClean="0"/>
              <a:t>Brytpunkt: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 medelvärde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I variation</a:t>
            </a:r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Orsak till brytpunkt måste undersökas</a:t>
            </a:r>
          </a:p>
          <a:p>
            <a:r>
              <a:rPr lang="sv-SE" dirty="0" smtClean="0"/>
              <a:t>Viktigt resultat i sig!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85" y="3351039"/>
            <a:ext cx="1374964" cy="111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 6"/>
          <p:cNvGrpSpPr/>
          <p:nvPr/>
        </p:nvGrpSpPr>
        <p:grpSpPr>
          <a:xfrm>
            <a:off x="4031959" y="1981210"/>
            <a:ext cx="1674235" cy="1369829"/>
            <a:chOff x="4031959" y="1981210"/>
            <a:chExt cx="1674235" cy="136982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959" y="1981210"/>
              <a:ext cx="1674235" cy="1369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374787" y="2142565"/>
              <a:ext cx="530149" cy="4213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514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Finns det brytpunkter i en dataserie?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13490" y="4020207"/>
            <a:ext cx="7173309" cy="186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Se </a:t>
            </a:r>
            <a:r>
              <a:rPr lang="sv-SE" dirty="0" smtClean="0">
                <a:hlinkClick r:id="rId2"/>
              </a:rPr>
              <a:t>www.miljostatistik.se</a:t>
            </a:r>
            <a:r>
              <a:rPr lang="sv-SE" dirty="0" smtClean="0"/>
              <a:t> för metoder för att upptäcka okända brytpunker! 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42" y="1113891"/>
            <a:ext cx="2409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Vilken fördelning har mina data?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Många statistiska tester förutsätter normalfördelade data, t.ex. </a:t>
            </a:r>
          </a:p>
          <a:p>
            <a:pPr lvl="1"/>
            <a:r>
              <a:rPr lang="sv-SE" dirty="0" smtClean="0"/>
              <a:t>ANOVA</a:t>
            </a:r>
          </a:p>
          <a:p>
            <a:pPr lvl="1"/>
            <a:r>
              <a:rPr lang="sv-SE" dirty="0" smtClean="0"/>
              <a:t>regression</a:t>
            </a:r>
          </a:p>
          <a:p>
            <a:pPr lvl="1"/>
            <a:r>
              <a:rPr lang="sv-SE" dirty="0" smtClean="0"/>
              <a:t>t-test</a:t>
            </a:r>
          </a:p>
          <a:p>
            <a:endParaRPr lang="sv-SE" dirty="0" smtClean="0"/>
          </a:p>
          <a:p>
            <a:r>
              <a:rPr lang="sv-SE" dirty="0" smtClean="0"/>
              <a:t>Andra tester har inga krav på fördelning (men flera kräver att stickprovsstorleken är tillräcklig):</a:t>
            </a:r>
          </a:p>
          <a:p>
            <a:pPr lvl="1"/>
            <a:r>
              <a:rPr lang="sv-SE" dirty="0" smtClean="0"/>
              <a:t>Multivariata metoder</a:t>
            </a:r>
          </a:p>
          <a:p>
            <a:pPr lvl="1"/>
            <a:r>
              <a:rPr lang="sv-SE" dirty="0" smtClean="0"/>
              <a:t>Icke-parametriska tester</a:t>
            </a:r>
          </a:p>
          <a:p>
            <a:pPr lvl="1"/>
            <a:r>
              <a:rPr lang="sv-SE" dirty="0" smtClean="0"/>
              <a:t>Chi-två tester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4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Vilken fördelning har mina data?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446396"/>
            <a:ext cx="6987600" cy="4578163"/>
          </a:xfrm>
        </p:spPr>
        <p:txBody>
          <a:bodyPr/>
          <a:lstStyle/>
          <a:p>
            <a:r>
              <a:rPr lang="sv-SE" dirty="0" smtClean="0"/>
              <a:t>Visuell inspektion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Många statistiska tester av normalfördelning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6" y="1945404"/>
            <a:ext cx="29527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90" y="1650129"/>
            <a:ext cx="2381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438375" y="4102669"/>
            <a:ext cx="283925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400" b="1" dirty="0" err="1" smtClean="0"/>
              <a:t>Goodness</a:t>
            </a:r>
            <a:r>
              <a:rPr lang="sv-SE" sz="1400" b="1" dirty="0" smtClean="0"/>
              <a:t>-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-Fit Test</a:t>
            </a:r>
          </a:p>
          <a:p>
            <a:r>
              <a:rPr lang="sv-SE" sz="1400" dirty="0" smtClean="0"/>
              <a:t> Shapiro-</a:t>
            </a:r>
            <a:r>
              <a:rPr lang="sv-SE" sz="1400" dirty="0" err="1" smtClean="0"/>
              <a:t>Wilk</a:t>
            </a:r>
            <a:r>
              <a:rPr lang="sv-SE" sz="1400" dirty="0" smtClean="0"/>
              <a:t> W Test</a:t>
            </a:r>
          </a:p>
          <a:p>
            <a:endParaRPr lang="sv-SE" sz="1400" dirty="0" smtClean="0"/>
          </a:p>
          <a:p>
            <a:r>
              <a:rPr lang="sv-SE" sz="1400" b="1" dirty="0" smtClean="0"/>
              <a:t>W	 	</a:t>
            </a:r>
            <a:r>
              <a:rPr lang="sv-SE" sz="1400" b="1" dirty="0" err="1" smtClean="0"/>
              <a:t>Prob</a:t>
            </a:r>
            <a:r>
              <a:rPr lang="sv-SE" sz="1400" b="1" dirty="0" smtClean="0"/>
              <a:t>&lt;W	</a:t>
            </a:r>
          </a:p>
          <a:p>
            <a:r>
              <a:rPr lang="sv-SE" sz="1400" dirty="0" smtClean="0"/>
              <a:t>0.998062	 	0.8481	</a:t>
            </a:r>
          </a:p>
          <a:p>
            <a:endParaRPr lang="sv-SE" sz="1400" dirty="0" smtClean="0"/>
          </a:p>
          <a:p>
            <a:r>
              <a:rPr lang="sv-SE" sz="1400" dirty="0" smtClean="0"/>
              <a:t>Note: Ho = The data is from the Normal distribution. </a:t>
            </a:r>
          </a:p>
          <a:p>
            <a:r>
              <a:rPr lang="sv-SE" sz="1400" dirty="0" smtClean="0"/>
              <a:t>Small p-</a:t>
            </a:r>
            <a:r>
              <a:rPr lang="sv-SE" sz="1400" dirty="0" err="1" smtClean="0"/>
              <a:t>values</a:t>
            </a:r>
            <a:r>
              <a:rPr lang="sv-SE" sz="1400" dirty="0" smtClean="0"/>
              <a:t> </a:t>
            </a:r>
            <a:r>
              <a:rPr lang="sv-SE" sz="1400" dirty="0" err="1" smtClean="0"/>
              <a:t>reject</a:t>
            </a:r>
            <a:r>
              <a:rPr lang="sv-SE" sz="1400" dirty="0" smtClean="0"/>
              <a:t> Ho.</a:t>
            </a:r>
            <a:endParaRPr lang="sv-SE" sz="1400" dirty="0"/>
          </a:p>
        </p:txBody>
      </p:sp>
      <p:sp>
        <p:nvSpPr>
          <p:cNvPr id="5" name="Rektangel 4"/>
          <p:cNvSpPr/>
          <p:nvPr/>
        </p:nvSpPr>
        <p:spPr>
          <a:xfrm>
            <a:off x="1763487" y="4102669"/>
            <a:ext cx="2877671" cy="2028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400" b="1" dirty="0" err="1" smtClean="0"/>
              <a:t>Goodness</a:t>
            </a:r>
            <a:r>
              <a:rPr lang="sv-SE" sz="1400" b="1" dirty="0" smtClean="0"/>
              <a:t>-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-Fit Test</a:t>
            </a:r>
          </a:p>
          <a:p>
            <a:r>
              <a:rPr lang="sv-SE" sz="1400" dirty="0" smtClean="0"/>
              <a:t> Shapiro-</a:t>
            </a:r>
            <a:r>
              <a:rPr lang="sv-SE" sz="1400" dirty="0" err="1" smtClean="0"/>
              <a:t>Wilk</a:t>
            </a:r>
            <a:r>
              <a:rPr lang="sv-SE" sz="1400" dirty="0" smtClean="0"/>
              <a:t> W Test</a:t>
            </a:r>
          </a:p>
          <a:p>
            <a:endParaRPr lang="sv-SE" sz="1400" dirty="0" smtClean="0"/>
          </a:p>
          <a:p>
            <a:r>
              <a:rPr lang="sv-SE" sz="1400" b="1" dirty="0" smtClean="0"/>
              <a:t>W	 	</a:t>
            </a:r>
            <a:r>
              <a:rPr lang="sv-SE" sz="1400" b="1" dirty="0" err="1" smtClean="0"/>
              <a:t>Prob</a:t>
            </a:r>
            <a:r>
              <a:rPr lang="sv-SE" sz="1400" b="1" dirty="0" smtClean="0"/>
              <a:t>&lt;W	</a:t>
            </a:r>
          </a:p>
          <a:p>
            <a:r>
              <a:rPr lang="sv-SE" sz="1400" dirty="0" smtClean="0"/>
              <a:t>0.846354	 	&lt;0.0001*	</a:t>
            </a:r>
          </a:p>
          <a:p>
            <a:endParaRPr lang="sv-SE" sz="1400" dirty="0" smtClean="0"/>
          </a:p>
          <a:p>
            <a:r>
              <a:rPr lang="sv-SE" sz="1400" dirty="0" smtClean="0"/>
              <a:t>Note: Ho = The data is from the Normal distribution. </a:t>
            </a:r>
          </a:p>
          <a:p>
            <a:r>
              <a:rPr lang="sv-SE" sz="1400" dirty="0" smtClean="0"/>
              <a:t>Small p-</a:t>
            </a:r>
            <a:r>
              <a:rPr lang="sv-SE" sz="1400" dirty="0" err="1" smtClean="0"/>
              <a:t>values</a:t>
            </a:r>
            <a:r>
              <a:rPr lang="sv-SE" sz="1400" dirty="0" smtClean="0"/>
              <a:t> </a:t>
            </a:r>
            <a:r>
              <a:rPr lang="sv-SE" sz="1400" dirty="0" err="1" smtClean="0"/>
              <a:t>reject</a:t>
            </a:r>
            <a:r>
              <a:rPr lang="sv-SE" sz="1400" dirty="0" smtClean="0"/>
              <a:t> Ho.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5071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614149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sv-SE" dirty="0" smtClean="0"/>
              <a:t>Lägg till egna kommentarer efter # tecknet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2549449"/>
            <a:ext cx="4598852" cy="3180704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cxnSp>
        <p:nvCxnSpPr>
          <p:cNvPr id="12" name="Rak pil 11"/>
          <p:cNvCxnSpPr>
            <a:endCxn id="7" idx="0"/>
          </p:cNvCxnSpPr>
          <p:nvPr/>
        </p:nvCxnSpPr>
        <p:spPr bwMode="auto">
          <a:xfrm>
            <a:off x="4967785" y="1651379"/>
            <a:ext cx="1944457" cy="770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ruta 12"/>
          <p:cNvSpPr txBox="1"/>
          <p:nvPr/>
        </p:nvSpPr>
        <p:spPr>
          <a:xfrm>
            <a:off x="4817660" y="2797791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dirty="0" smtClean="0"/>
              <a:t>A&lt;- 1 + 3</a:t>
            </a:r>
          </a:p>
          <a:p>
            <a:pPr>
              <a:spcBef>
                <a:spcPts val="0"/>
              </a:spcBef>
              <a:buNone/>
            </a:pPr>
            <a:r>
              <a:rPr lang="en-GB" sz="2400" dirty="0"/>
              <a:t>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823852" y="3468095"/>
            <a:ext cx="4029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B&lt;- A + 5  #B is number of...</a:t>
            </a:r>
          </a:p>
          <a:p>
            <a:pPr>
              <a:buNone/>
            </a:pPr>
            <a:r>
              <a:rPr lang="en-GB" sz="2400" dirty="0" smtClean="0"/>
              <a:t># My script for analysing 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42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Vilken fördelning har mina data?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Om data inte är normalfördelade:</a:t>
            </a:r>
          </a:p>
          <a:p>
            <a:endParaRPr lang="sv-SE" dirty="0" smtClean="0"/>
          </a:p>
          <a:p>
            <a:r>
              <a:rPr lang="sv-SE" dirty="0" smtClean="0"/>
              <a:t>Transformera data – om lämpligt</a:t>
            </a:r>
          </a:p>
          <a:p>
            <a:endParaRPr lang="sv-SE" dirty="0" smtClean="0"/>
          </a:p>
          <a:p>
            <a:r>
              <a:rPr lang="sv-SE" dirty="0" smtClean="0"/>
              <a:t>Använd andra statistiska tester, t.ex.:</a:t>
            </a:r>
          </a:p>
          <a:p>
            <a:pPr lvl="1"/>
            <a:r>
              <a:rPr lang="sv-SE" dirty="0" smtClean="0"/>
              <a:t>Icke-parametriska tester</a:t>
            </a:r>
          </a:p>
          <a:p>
            <a:pPr lvl="1"/>
            <a:r>
              <a:rPr lang="sv-SE" dirty="0" err="1" smtClean="0"/>
              <a:t>Generalized</a:t>
            </a:r>
            <a:r>
              <a:rPr lang="sv-SE" dirty="0" smtClean="0"/>
              <a:t> </a:t>
            </a:r>
            <a:r>
              <a:rPr lang="sv-SE" dirty="0" err="1" smtClean="0"/>
              <a:t>linear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(GLIM), (avancerad statistik)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6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Vilken fördelning har mina data?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370193"/>
            <a:ext cx="6376719" cy="9203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Transformering inte alltid lämpligt</a:t>
            </a:r>
            <a:r>
              <a:rPr lang="sv-SE" dirty="0" smtClean="0"/>
              <a:t>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Exempel på aktivitet hos en fågelart, under olika årstider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8" y="2538171"/>
            <a:ext cx="2888216" cy="116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ruta 21"/>
          <p:cNvSpPr txBox="1"/>
          <p:nvPr/>
        </p:nvSpPr>
        <p:spPr>
          <a:xfrm>
            <a:off x="1324531" y="38567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Alla data</a:t>
            </a:r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03" y="2542150"/>
            <a:ext cx="3311668" cy="349466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67068" y="4330646"/>
            <a:ext cx="2743779" cy="2089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400" b="1" dirty="0" err="1" smtClean="0"/>
              <a:t>Goodness</a:t>
            </a:r>
            <a:r>
              <a:rPr lang="sv-SE" sz="1400" b="1" dirty="0" smtClean="0"/>
              <a:t>-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-Fit Test</a:t>
            </a:r>
          </a:p>
          <a:p>
            <a:r>
              <a:rPr lang="sv-SE" sz="1400" dirty="0" smtClean="0"/>
              <a:t> Shapiro-</a:t>
            </a:r>
            <a:r>
              <a:rPr lang="sv-SE" sz="1400" dirty="0" err="1" smtClean="0"/>
              <a:t>Wilk</a:t>
            </a:r>
            <a:r>
              <a:rPr lang="sv-SE" sz="1400" dirty="0" smtClean="0"/>
              <a:t> W Test</a:t>
            </a:r>
          </a:p>
          <a:p>
            <a:endParaRPr lang="sv-SE" sz="1400" dirty="0" smtClean="0"/>
          </a:p>
          <a:p>
            <a:r>
              <a:rPr lang="sv-SE" sz="1400" b="1" dirty="0" smtClean="0"/>
              <a:t>W	 	</a:t>
            </a:r>
            <a:r>
              <a:rPr lang="sv-SE" sz="1400" b="1" dirty="0" err="1" smtClean="0"/>
              <a:t>Prob</a:t>
            </a:r>
            <a:r>
              <a:rPr lang="sv-SE" sz="1400" b="1" dirty="0" smtClean="0"/>
              <a:t>&lt;W	</a:t>
            </a:r>
          </a:p>
          <a:p>
            <a:r>
              <a:rPr lang="sv-SE" sz="1400" dirty="0" smtClean="0"/>
              <a:t>0,860624	 	&lt;,0001*	</a:t>
            </a:r>
          </a:p>
          <a:p>
            <a:endParaRPr lang="sv-SE" sz="1400" dirty="0" smtClean="0"/>
          </a:p>
          <a:p>
            <a:r>
              <a:rPr lang="sv-SE" sz="1400" dirty="0" smtClean="0"/>
              <a:t>Note: Ho = The data is from the Normal distribution. </a:t>
            </a:r>
          </a:p>
          <a:p>
            <a:r>
              <a:rPr lang="sv-SE" sz="1400" dirty="0" smtClean="0"/>
              <a:t>Small p-</a:t>
            </a:r>
            <a:r>
              <a:rPr lang="sv-SE" sz="1400" dirty="0" err="1" smtClean="0"/>
              <a:t>values</a:t>
            </a:r>
            <a:r>
              <a:rPr lang="sv-SE" sz="1400" dirty="0" smtClean="0"/>
              <a:t> </a:t>
            </a:r>
            <a:r>
              <a:rPr lang="sv-SE" sz="1400" dirty="0" err="1" smtClean="0"/>
              <a:t>reject</a:t>
            </a:r>
            <a:r>
              <a:rPr lang="sv-SE" sz="1400" dirty="0" smtClean="0"/>
              <a:t> Ho.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795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Vilken fördelning har mina data?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370193"/>
            <a:ext cx="6376719" cy="6787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Transformering inte alltid lämpligt!</a:t>
            </a:r>
          </a:p>
          <a:p>
            <a:pPr marL="0" indent="0">
              <a:buNone/>
            </a:pPr>
            <a:r>
              <a:rPr lang="sv-SE" dirty="0" smtClean="0"/>
              <a:t>Dela upp ett </a:t>
            </a:r>
            <a:r>
              <a:rPr lang="sv-SE" dirty="0" err="1" smtClean="0"/>
              <a:t>dataset</a:t>
            </a:r>
            <a:r>
              <a:rPr lang="sv-SE" dirty="0" smtClean="0"/>
              <a:t> i faktorer för att kontrollera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8" y="2538171"/>
            <a:ext cx="2888216" cy="116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5402432" y="487946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Honor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733517" y="487946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Hanar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254231" y="255004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Vår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3741270" y="341048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Sommar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4014742" y="4315666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</a:t>
            </a:r>
            <a:r>
              <a:rPr lang="sv-SE" dirty="0" smtClean="0"/>
              <a:t>inter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324531" y="38567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Alla data</a:t>
            </a:r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64" y="145176"/>
            <a:ext cx="1368852" cy="14444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79" y="2211554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94" y="2211554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79" y="3186780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94" y="3186780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79" y="4124259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94" y="4124259"/>
            <a:ext cx="20002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367068" y="4330646"/>
            <a:ext cx="2743779" cy="2089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400" b="1" dirty="0" err="1" smtClean="0"/>
              <a:t>Goodness</a:t>
            </a:r>
            <a:r>
              <a:rPr lang="sv-SE" sz="1400" b="1" dirty="0" smtClean="0"/>
              <a:t>-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-Fit Test</a:t>
            </a:r>
          </a:p>
          <a:p>
            <a:r>
              <a:rPr lang="sv-SE" sz="1400" dirty="0" smtClean="0"/>
              <a:t> Shapiro-</a:t>
            </a:r>
            <a:r>
              <a:rPr lang="sv-SE" sz="1400" dirty="0" err="1" smtClean="0"/>
              <a:t>Wilk</a:t>
            </a:r>
            <a:r>
              <a:rPr lang="sv-SE" sz="1400" dirty="0" smtClean="0"/>
              <a:t> W Test</a:t>
            </a:r>
          </a:p>
          <a:p>
            <a:endParaRPr lang="sv-SE" sz="1400" dirty="0" smtClean="0"/>
          </a:p>
          <a:p>
            <a:r>
              <a:rPr lang="sv-SE" sz="1400" b="1" dirty="0" smtClean="0"/>
              <a:t>W	 	</a:t>
            </a:r>
            <a:r>
              <a:rPr lang="sv-SE" sz="1400" b="1" dirty="0" err="1" smtClean="0"/>
              <a:t>Prob</a:t>
            </a:r>
            <a:r>
              <a:rPr lang="sv-SE" sz="1400" b="1" dirty="0" smtClean="0"/>
              <a:t>&lt;W	</a:t>
            </a:r>
          </a:p>
          <a:p>
            <a:r>
              <a:rPr lang="sv-SE" sz="1400" dirty="0" smtClean="0"/>
              <a:t>0,860624	 	&lt;,0001*	</a:t>
            </a:r>
          </a:p>
          <a:p>
            <a:endParaRPr lang="sv-SE" sz="1400" dirty="0" smtClean="0"/>
          </a:p>
          <a:p>
            <a:r>
              <a:rPr lang="sv-SE" sz="1400" dirty="0" smtClean="0"/>
              <a:t>Note: Ho = The data is from the Normal distribution. </a:t>
            </a:r>
          </a:p>
          <a:p>
            <a:r>
              <a:rPr lang="sv-SE" sz="1400" dirty="0" smtClean="0"/>
              <a:t>Small p-</a:t>
            </a:r>
            <a:r>
              <a:rPr lang="sv-SE" sz="1400" dirty="0" err="1" smtClean="0"/>
              <a:t>values</a:t>
            </a:r>
            <a:r>
              <a:rPr lang="sv-SE" sz="1400" dirty="0" smtClean="0"/>
              <a:t> </a:t>
            </a:r>
            <a:r>
              <a:rPr lang="sv-SE" sz="1400" dirty="0" err="1" smtClean="0"/>
              <a:t>reject</a:t>
            </a:r>
            <a:r>
              <a:rPr lang="sv-SE" sz="1400" dirty="0" smtClean="0"/>
              <a:t> Ho.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897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Många nollor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Kallas ibland “</a:t>
            </a:r>
            <a:r>
              <a:rPr lang="sv-SE" dirty="0" err="1" smtClean="0"/>
              <a:t>zero</a:t>
            </a:r>
            <a:r>
              <a:rPr lang="sv-SE" dirty="0" smtClean="0"/>
              <a:t> </a:t>
            </a:r>
            <a:r>
              <a:rPr lang="sv-SE" dirty="0" err="1" smtClean="0"/>
              <a:t>inflated</a:t>
            </a:r>
            <a:r>
              <a:rPr lang="sv-SE" dirty="0" smtClean="0"/>
              <a:t> data”</a:t>
            </a:r>
          </a:p>
          <a:p>
            <a:pPr marL="0" indent="0">
              <a:buNone/>
            </a:pPr>
            <a:r>
              <a:rPr lang="sv-SE" dirty="0" smtClean="0"/>
              <a:t>Kan ställa till problem</a:t>
            </a:r>
          </a:p>
          <a:p>
            <a:pPr marL="0" indent="0">
              <a:buNone/>
            </a:pPr>
            <a:r>
              <a:rPr lang="sv-SE" dirty="0" smtClean="0"/>
              <a:t>Det finns statistiska tester för </a:t>
            </a:r>
            <a:r>
              <a:rPr lang="sv-SE" dirty="0" err="1" smtClean="0"/>
              <a:t>dataset</a:t>
            </a:r>
            <a:r>
              <a:rPr lang="sv-SE" dirty="0" smtClean="0"/>
              <a:t> med många nollor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Problem vid analys av förekomstdata:</a:t>
            </a:r>
          </a:p>
          <a:p>
            <a:pPr marL="0" indent="0">
              <a:buNone/>
            </a:pPr>
            <a:r>
              <a:rPr lang="sv-SE" dirty="0" smtClean="0"/>
              <a:t>	“Dubbel frånvaro”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Många nollor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Den gröna blomman saknas i yta 2 och 3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Vilket är det ”ekologiska avståndet” mellan yta 2 och 3?</a:t>
            </a:r>
          </a:p>
          <a:p>
            <a:pPr lvl="1"/>
            <a:r>
              <a:rPr lang="sv-SE" dirty="0" smtClean="0"/>
              <a:t>Ligger ytorna bredvid varandra</a:t>
            </a:r>
          </a:p>
          <a:p>
            <a:pPr lvl="1"/>
            <a:r>
              <a:rPr lang="sv-SE" dirty="0" smtClean="0"/>
              <a:t>Ligger en yta i tropikerna och en Arktis?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Går inte att svara på!</a:t>
            </a:r>
            <a:endParaRPr lang="sv-SE" dirty="0"/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2459908" y="1200389"/>
            <a:ext cx="1033317" cy="103331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charset="2"/>
              <a:buChar char="n"/>
              <a:tabLst/>
              <a:defRPr/>
            </a:pPr>
            <a:endParaRPr kumimoji="1" lang="en-GB" sz="2800" b="0" i="0" u="none" strike="noStrike" kern="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4231521" y="1200389"/>
            <a:ext cx="1033317" cy="103331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charset="2"/>
              <a:buChar char="n"/>
              <a:tabLst/>
              <a:defRPr/>
            </a:pPr>
            <a:endParaRPr kumimoji="1" lang="en-GB" sz="2800" b="0" i="0" u="none" strike="noStrike" kern="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5890765" y="1200389"/>
            <a:ext cx="1033317" cy="103331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charset="2"/>
              <a:buChar char="n"/>
              <a:tabLst/>
              <a:defRPr/>
            </a:pPr>
            <a:endParaRPr kumimoji="1" lang="en-GB" sz="2800" b="0" i="0" u="none" strike="noStrike" kern="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</p:txBody>
      </p:sp>
      <p:pic>
        <p:nvPicPr>
          <p:cNvPr id="96" name="Picture 41" descr="MCj03444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42" y="1523956"/>
            <a:ext cx="432435" cy="5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8" descr="MCj03444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36" y="1395357"/>
            <a:ext cx="580246" cy="7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9" descr="MCj03444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15" y="1494570"/>
            <a:ext cx="507171" cy="6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8" descr="MCj03049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96" y="1287101"/>
            <a:ext cx="711006" cy="7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nt"/>
          <p:cNvSpPr>
            <a:spLocks noEditPoints="1" noChangeArrowheads="1"/>
          </p:cNvSpPr>
          <p:nvPr/>
        </p:nvSpPr>
        <p:spPr bwMode="auto">
          <a:xfrm>
            <a:off x="2893043" y="1198093"/>
            <a:ext cx="450678" cy="45067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" name="Picture 47" descr="MCj03444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57" y="1530873"/>
            <a:ext cx="507171" cy="6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3" descr="MCj03049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59" y="1487653"/>
            <a:ext cx="711006" cy="7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Ytterligare problem vid analys av data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Är observationerna oberoende?</a:t>
            </a:r>
          </a:p>
          <a:p>
            <a:endParaRPr lang="sv-SE" dirty="0"/>
          </a:p>
          <a:p>
            <a:r>
              <a:rPr lang="sv-SE" dirty="0" smtClean="0"/>
              <a:t>Homogenitet i Y</a:t>
            </a:r>
          </a:p>
          <a:p>
            <a:endParaRPr lang="sv-SE" dirty="0"/>
          </a:p>
          <a:p>
            <a:r>
              <a:rPr lang="sv-SE" dirty="0" err="1" smtClean="0"/>
              <a:t>Pseudosamband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Samvariation i X</a:t>
            </a:r>
          </a:p>
          <a:p>
            <a:endParaRPr lang="sv-SE" dirty="0"/>
          </a:p>
          <a:p>
            <a:r>
              <a:rPr lang="sv-SE" dirty="0" smtClean="0"/>
              <a:t>Finns  det tillräckligt med data?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307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199" y="1548000"/>
            <a:ext cx="7055333" cy="47850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smtClean="0"/>
              <a:t>De flesta statistiska tester förutsätter att variablerna är oberoende av varandra!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Om inte, måste detta tas med vid analys av data!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Exempel:</a:t>
            </a:r>
          </a:p>
          <a:p>
            <a:r>
              <a:rPr lang="sv-SE" dirty="0"/>
              <a:t>Hierarkiska försöksupplägg</a:t>
            </a:r>
          </a:p>
          <a:p>
            <a:pPr lvl="1"/>
            <a:r>
              <a:rPr lang="sv-SE" dirty="0"/>
              <a:t>Naturreservat i länet – Våtmarker i reservaten – Provytor i våtmarkerna </a:t>
            </a:r>
          </a:p>
          <a:p>
            <a:pPr lvl="1"/>
            <a:endParaRPr lang="sv-SE" dirty="0"/>
          </a:p>
          <a:p>
            <a:r>
              <a:rPr lang="sv-SE" dirty="0" smtClean="0"/>
              <a:t>Upprepad provtagning i samma objekt</a:t>
            </a:r>
          </a:p>
          <a:p>
            <a:pPr lvl="1"/>
            <a:r>
              <a:rPr lang="sv-SE" dirty="0" smtClean="0"/>
              <a:t>Tidsseriedata på vattenkemi </a:t>
            </a:r>
          </a:p>
          <a:p>
            <a:endParaRPr lang="sv-SE" dirty="0" smtClean="0"/>
          </a:p>
          <a:p>
            <a:r>
              <a:rPr lang="sv-SE" dirty="0" smtClean="0"/>
              <a:t>Personpåverkan</a:t>
            </a:r>
          </a:p>
          <a:p>
            <a:pPr lvl="1"/>
            <a:r>
              <a:rPr lang="sv-SE" dirty="0" smtClean="0"/>
              <a:t>Mindre variation mellan prover tagna av samma protagare, än mellan två slumpvis utvalda provtagare</a:t>
            </a:r>
          </a:p>
        </p:txBody>
      </p:sp>
    </p:spTree>
    <p:extLst>
      <p:ext uri="{BB962C8B-B14F-4D97-AF65-F5344CB8AC3E}">
        <p14:creationId xmlns:p14="http://schemas.microsoft.com/office/powerpoint/2010/main" val="1460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199" y="1548000"/>
            <a:ext cx="7055333" cy="478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Upprepade mätningar på samma objekt</a:t>
            </a:r>
          </a:p>
          <a:p>
            <a:r>
              <a:rPr lang="sv-SE" dirty="0" smtClean="0"/>
              <a:t>Måste ofta beaktas vid analys!</a:t>
            </a:r>
          </a:p>
          <a:p>
            <a:r>
              <a:rPr lang="sv-SE" dirty="0" smtClean="0"/>
              <a:t>”</a:t>
            </a:r>
            <a:r>
              <a:rPr lang="sv-SE" dirty="0" err="1" smtClean="0"/>
              <a:t>Repeated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r>
              <a:rPr lang="sv-SE" dirty="0" smtClean="0"/>
              <a:t> </a:t>
            </a:r>
            <a:r>
              <a:rPr lang="sv-SE" dirty="0" err="1" smtClean="0"/>
              <a:t>anova</a:t>
            </a:r>
            <a:r>
              <a:rPr lang="sv-SE" dirty="0" smtClean="0"/>
              <a:t>”, ”Mixed </a:t>
            </a:r>
            <a:r>
              <a:rPr lang="sv-SE" dirty="0" err="1" smtClean="0"/>
              <a:t>models</a:t>
            </a:r>
            <a:r>
              <a:rPr lang="sv-SE" dirty="0" smtClean="0"/>
              <a:t>”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Exempel med fågeldata, men kön utbytt mot ”före” och ”efter”. Data från 60 individer. Mätta före och efter en behandling.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Fråga:</a:t>
            </a:r>
          </a:p>
          <a:p>
            <a:pPr marL="0" indent="0">
              <a:buClrTx/>
              <a:buNone/>
            </a:pPr>
            <a:r>
              <a:rPr lang="sv-SE" dirty="0" smtClean="0"/>
              <a:t>Har vikten förändrats över tiden?</a:t>
            </a:r>
          </a:p>
        </p:txBody>
      </p:sp>
    </p:spTree>
    <p:extLst>
      <p:ext uri="{BB962C8B-B14F-4D97-AF65-F5344CB8AC3E}">
        <p14:creationId xmlns:p14="http://schemas.microsoft.com/office/powerpoint/2010/main" val="42626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B</a:t>
            </a:r>
            <a:r>
              <a:rPr lang="sv-SE" dirty="0" smtClean="0"/>
              <a:t>eroende observationer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548001"/>
            <a:ext cx="6434148" cy="1214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 smtClean="0"/>
              <a:t>Upprepade mätningar på samma objekt</a:t>
            </a:r>
          </a:p>
          <a:p>
            <a:r>
              <a:rPr lang="sv-SE" dirty="0" smtClean="0"/>
              <a:t>Finns många sätt att ta hänsyn till beroendet </a:t>
            </a:r>
          </a:p>
          <a:p>
            <a:r>
              <a:rPr lang="sv-SE" dirty="0" smtClean="0"/>
              <a:t>Här ett enkelt exempel</a:t>
            </a:r>
          </a:p>
        </p:txBody>
      </p:sp>
      <p:sp>
        <p:nvSpPr>
          <p:cNvPr id="6" name="Rektangel 5"/>
          <p:cNvSpPr/>
          <p:nvPr/>
        </p:nvSpPr>
        <p:spPr>
          <a:xfrm>
            <a:off x="1756951" y="2954635"/>
            <a:ext cx="6482274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00B050"/>
                </a:solidFill>
              </a:rPr>
              <a:t># Modell för att undersöka om </a:t>
            </a:r>
            <a:r>
              <a:rPr lang="sv-SE" sz="1600" dirty="0" smtClean="0">
                <a:solidFill>
                  <a:srgbClr val="00B050"/>
                </a:solidFill>
              </a:rPr>
              <a:t>vikt </a:t>
            </a:r>
            <a:r>
              <a:rPr lang="sv-SE" sz="1600" dirty="0">
                <a:solidFill>
                  <a:srgbClr val="00B050"/>
                </a:solidFill>
              </a:rPr>
              <a:t>ändrat sig över tid</a:t>
            </a:r>
          </a:p>
          <a:p>
            <a:r>
              <a:rPr lang="sv-SE" sz="1600" dirty="0" err="1" smtClean="0">
                <a:solidFill>
                  <a:srgbClr val="0070C0"/>
                </a:solidFill>
              </a:rPr>
              <a:t>rep.vikt</a:t>
            </a:r>
            <a:r>
              <a:rPr lang="sv-SE" sz="1600" dirty="0" smtClean="0">
                <a:solidFill>
                  <a:srgbClr val="0070C0"/>
                </a:solidFill>
              </a:rPr>
              <a:t> </a:t>
            </a:r>
            <a:r>
              <a:rPr lang="sv-SE" sz="1600" dirty="0">
                <a:solidFill>
                  <a:srgbClr val="0070C0"/>
                </a:solidFill>
              </a:rPr>
              <a:t>&lt;- </a:t>
            </a:r>
            <a:r>
              <a:rPr lang="sv-SE" sz="1600" dirty="0" err="1" smtClean="0">
                <a:solidFill>
                  <a:srgbClr val="0070C0"/>
                </a:solidFill>
              </a:rPr>
              <a:t>aov</a:t>
            </a:r>
            <a:r>
              <a:rPr lang="sv-SE" sz="1600" dirty="0" smtClean="0">
                <a:solidFill>
                  <a:srgbClr val="0070C0"/>
                </a:solidFill>
              </a:rPr>
              <a:t>(vikt2 </a:t>
            </a:r>
            <a:r>
              <a:rPr lang="sv-SE" sz="1600" dirty="0">
                <a:solidFill>
                  <a:srgbClr val="0070C0"/>
                </a:solidFill>
              </a:rPr>
              <a:t>~ </a:t>
            </a:r>
            <a:r>
              <a:rPr lang="sv-SE" sz="1600" dirty="0" err="1">
                <a:solidFill>
                  <a:srgbClr val="0070C0"/>
                </a:solidFill>
              </a:rPr>
              <a:t>Season</a:t>
            </a:r>
            <a:r>
              <a:rPr lang="sv-SE" sz="1600" dirty="0">
                <a:solidFill>
                  <a:srgbClr val="0070C0"/>
                </a:solidFill>
              </a:rPr>
              <a:t> * tid + </a:t>
            </a:r>
            <a:r>
              <a:rPr lang="sv-SE" sz="1600" dirty="0" err="1">
                <a:solidFill>
                  <a:srgbClr val="0070C0"/>
                </a:solidFill>
              </a:rPr>
              <a:t>Error</a:t>
            </a:r>
            <a:r>
              <a:rPr lang="sv-SE" sz="1600" dirty="0">
                <a:solidFill>
                  <a:srgbClr val="0070C0"/>
                </a:solidFill>
              </a:rPr>
              <a:t>(id), data = data7)</a:t>
            </a:r>
          </a:p>
          <a:p>
            <a:r>
              <a:rPr lang="sv-SE" sz="1600" dirty="0" err="1" smtClean="0">
                <a:solidFill>
                  <a:srgbClr val="0070C0"/>
                </a:solidFill>
              </a:rPr>
              <a:t>summary</a:t>
            </a:r>
            <a:r>
              <a:rPr lang="sv-SE" sz="1600" dirty="0" smtClean="0">
                <a:solidFill>
                  <a:srgbClr val="0070C0"/>
                </a:solidFill>
              </a:rPr>
              <a:t>(</a:t>
            </a:r>
            <a:r>
              <a:rPr lang="sv-SE" sz="1600" dirty="0" err="1" smtClean="0">
                <a:solidFill>
                  <a:srgbClr val="0070C0"/>
                </a:solidFill>
              </a:rPr>
              <a:t>rep.vikt</a:t>
            </a:r>
            <a:r>
              <a:rPr lang="sv-SE" sz="1600" dirty="0" smtClean="0">
                <a:solidFill>
                  <a:srgbClr val="0070C0"/>
                </a:solidFill>
              </a:rPr>
              <a:t>)</a:t>
            </a:r>
          </a:p>
          <a:p>
            <a:endParaRPr lang="sv-SE" sz="1600" dirty="0">
              <a:solidFill>
                <a:srgbClr val="0070C0"/>
              </a:solidFill>
            </a:endParaRPr>
          </a:p>
          <a:p>
            <a:r>
              <a:rPr lang="sv-SE" sz="1600" dirty="0" smtClean="0">
                <a:solidFill>
                  <a:srgbClr val="00B050"/>
                </a:solidFill>
              </a:rPr>
              <a:t># ”id” kodar för varje </a:t>
            </a:r>
            <a:r>
              <a:rPr lang="sv-SE" sz="1600" dirty="0">
                <a:solidFill>
                  <a:srgbClr val="00B050"/>
                </a:solidFill>
              </a:rPr>
              <a:t>enskild individ. </a:t>
            </a:r>
            <a:r>
              <a:rPr lang="sv-SE" sz="1600" dirty="0" smtClean="0">
                <a:solidFill>
                  <a:srgbClr val="00B050"/>
                </a:solidFill>
              </a:rPr>
              <a:t>Samma </a:t>
            </a:r>
            <a:r>
              <a:rPr lang="sv-SE" sz="1600" dirty="0">
                <a:solidFill>
                  <a:srgbClr val="00B050"/>
                </a:solidFill>
              </a:rPr>
              <a:t>"id" = samma fågel, </a:t>
            </a:r>
            <a:endParaRPr lang="sv-SE" sz="1600" dirty="0" smtClean="0">
              <a:solidFill>
                <a:srgbClr val="00B050"/>
              </a:solidFill>
            </a:endParaRPr>
          </a:p>
          <a:p>
            <a:r>
              <a:rPr lang="sv-SE" sz="1600" dirty="0" smtClean="0">
                <a:solidFill>
                  <a:srgbClr val="00B050"/>
                </a:solidFill>
              </a:rPr>
              <a:t>#  före </a:t>
            </a:r>
            <a:r>
              <a:rPr lang="sv-SE" sz="1600" dirty="0">
                <a:solidFill>
                  <a:srgbClr val="00B050"/>
                </a:solidFill>
              </a:rPr>
              <a:t>och </a:t>
            </a:r>
            <a:r>
              <a:rPr lang="sv-SE" sz="1600" dirty="0" smtClean="0">
                <a:solidFill>
                  <a:srgbClr val="00B050"/>
                </a:solidFill>
              </a:rPr>
              <a:t>efter behandling</a:t>
            </a:r>
            <a:endParaRPr lang="sv-SE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B</a:t>
            </a:r>
            <a:r>
              <a:rPr lang="sv-SE" dirty="0" smtClean="0"/>
              <a:t>eroende observationer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224721"/>
            <a:ext cx="6434148" cy="64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Upprepade mätningar på samma objekt</a:t>
            </a:r>
          </a:p>
        </p:txBody>
      </p:sp>
      <p:sp>
        <p:nvSpPr>
          <p:cNvPr id="7" name="Rektangel 6"/>
          <p:cNvSpPr/>
          <p:nvPr/>
        </p:nvSpPr>
        <p:spPr>
          <a:xfrm>
            <a:off x="123163" y="1871281"/>
            <a:ext cx="4811313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id</a:t>
            </a:r>
          </a:p>
          <a:p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2 1114.0   557.0   137.1 &lt;2e-16 ***</a:t>
            </a:r>
          </a:p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57  231.6     4.1                   </a:t>
            </a:r>
          </a:p>
          <a:p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endParaRPr lang="sv-SE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</a:t>
            </a:r>
            <a:endParaRPr lang="sv-SE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         1  2.204   2.204   </a:t>
            </a:r>
            <a:r>
              <a:rPr lang="sv-S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13.37 0.000559 ***</a:t>
            </a:r>
          </a:p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Season:tid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2 26.663  13.331   </a:t>
            </a:r>
            <a:r>
              <a:rPr lang="sv-S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80.89  &lt; 2e-16 ***</a:t>
            </a:r>
          </a:p>
          <a:p>
            <a:r>
              <a:rPr lang="sv-SE" sz="12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sv-S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57  9.394   0.165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185381" y="4158899"/>
            <a:ext cx="5007403" cy="12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sz="1600" dirty="0" smtClean="0"/>
              <a:t>Här har vi konstruerat ett problem. Vi ser att det finns skillnader mellan säsonger och att vikten minskar med tiden för vinter-data, men ökar (kanske) under vår och sommar.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91" y="1492655"/>
            <a:ext cx="3502576" cy="3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298" y="5396027"/>
            <a:ext cx="786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Separata test måste göras för säsongerna för att avgöra vad som är </a:t>
            </a:r>
            <a:r>
              <a:rPr lang="sv-SE" dirty="0" smtClean="0"/>
              <a:t>signifikant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1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934489"/>
            <a:ext cx="5622879" cy="14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läsa</a:t>
            </a:r>
            <a:r>
              <a:rPr lang="en-GB" dirty="0" smtClean="0"/>
              <a:t> in data</a:t>
            </a:r>
          </a:p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Tilldela</a:t>
            </a:r>
            <a:r>
              <a:rPr lang="en-GB" dirty="0" smtClean="0"/>
              <a:t> </a:t>
            </a:r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 err="1" smtClean="0"/>
              <a:t>namn</a:t>
            </a:r>
            <a:r>
              <a:rPr lang="en-GB" dirty="0" smtClean="0"/>
              <a:t> till </a:t>
            </a:r>
            <a:r>
              <a:rPr lang="en-GB" dirty="0" err="1" smtClean="0"/>
              <a:t>ditt</a:t>
            </a:r>
            <a:r>
              <a:rPr lang="en-GB" dirty="0" smtClean="0"/>
              <a:t> dataset </a:t>
            </a:r>
            <a:r>
              <a:rPr lang="en-GB" dirty="0" err="1" smtClean="0"/>
              <a:t>t.ex</a:t>
            </a:r>
            <a:r>
              <a:rPr lang="en-GB" dirty="0" smtClean="0"/>
              <a:t>. </a:t>
            </a:r>
            <a:r>
              <a:rPr lang="en-GB" dirty="0" err="1" smtClean="0"/>
              <a:t>MinaData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2412969"/>
            <a:ext cx="4598853" cy="3180704"/>
          </a:xfrm>
          <a:prstGeom prst="rect">
            <a:avLst/>
          </a:prstGeom>
        </p:spPr>
      </p:pic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err="1" smtClean="0"/>
              <a:t>MinaData</a:t>
            </a:r>
            <a:r>
              <a:rPr lang="en-GB" dirty="0" smtClean="0"/>
              <a:t>&lt;- </a:t>
            </a:r>
            <a:r>
              <a:rPr lang="en-GB" dirty="0" err="1" smtClean="0"/>
              <a:t>read.table</a:t>
            </a:r>
            <a:r>
              <a:rPr lang="en-GB" dirty="0" smtClean="0"/>
              <a:t> (“kemi89-05.txt", header = TRUE, </a:t>
            </a:r>
            <a:r>
              <a:rPr lang="en-GB" dirty="0" err="1" smtClean="0"/>
              <a:t>sep</a:t>
            </a:r>
            <a:r>
              <a:rPr lang="en-GB" dirty="0" smtClean="0"/>
              <a:t>=“\t")</a:t>
            </a:r>
            <a:endParaRPr lang="en-GB" dirty="0"/>
          </a:p>
        </p:txBody>
      </p:sp>
      <p:sp>
        <p:nvSpPr>
          <p:cNvPr id="15" name="Svängd 14"/>
          <p:cNvSpPr/>
          <p:nvPr/>
        </p:nvSpPr>
        <p:spPr bwMode="auto">
          <a:xfrm flipH="1" flipV="1">
            <a:off x="3862316" y="5595581"/>
            <a:ext cx="2265529" cy="1037229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500049" y="4208230"/>
            <a:ext cx="3466530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>
                <a:solidFill>
                  <a:schemeClr val="bg2"/>
                </a:solidFill>
              </a:rPr>
              <a:t>Placera pekaren på </a:t>
            </a:r>
            <a:r>
              <a:rPr lang="sv-SE" dirty="0" smtClean="0">
                <a:solidFill>
                  <a:schemeClr val="bg2"/>
                </a:solidFill>
              </a:rPr>
              <a:t>textraden </a:t>
            </a:r>
            <a:r>
              <a:rPr lang="sv-SE" dirty="0">
                <a:solidFill>
                  <a:schemeClr val="bg2"/>
                </a:solidFill>
              </a:rPr>
              <a:t>och tryck </a:t>
            </a:r>
            <a:r>
              <a:rPr lang="sv-SE" dirty="0" err="1">
                <a:solidFill>
                  <a:schemeClr val="bg2"/>
                </a:solidFill>
              </a:rPr>
              <a:t>Crtl</a:t>
            </a:r>
            <a:r>
              <a:rPr lang="sv-SE" dirty="0">
                <a:solidFill>
                  <a:schemeClr val="bg2"/>
                </a:solidFill>
              </a:rPr>
              <a:t>-R för att skicka kommandot till R</a:t>
            </a:r>
          </a:p>
        </p:txBody>
      </p:sp>
      <p:sp>
        <p:nvSpPr>
          <p:cNvPr id="3" name="Rektangel 2"/>
          <p:cNvSpPr/>
          <p:nvPr/>
        </p:nvSpPr>
        <p:spPr>
          <a:xfrm>
            <a:off x="149684" y="4505036"/>
            <a:ext cx="4358942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4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 &lt;- A + 5 #B is number of...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# My script for 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analysing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MinaData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(“kemi89-05.txt", header = TRUE, </a:t>
            </a:r>
            <a:r>
              <a:rPr lang="en-US" sz="1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=“\</a:t>
            </a:r>
            <a:r>
              <a:rPr lang="en-US" sz="1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t“)</a:t>
            </a:r>
            <a:endParaRPr lang="sv-SE" sz="1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63876" y="5683192"/>
            <a:ext cx="319844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I R:</a:t>
            </a:r>
          </a:p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”</a:t>
            </a:r>
            <a:r>
              <a:rPr lang="en-GB" dirty="0" err="1" smtClean="0">
                <a:solidFill>
                  <a:schemeClr val="bg2"/>
                </a:solidFill>
              </a:rPr>
              <a:t>MinaData</a:t>
            </a:r>
            <a:r>
              <a:rPr lang="en-GB" dirty="0" smtClean="0">
                <a:solidFill>
                  <a:schemeClr val="bg2"/>
                </a:solidFill>
              </a:rPr>
              <a:t>” </a:t>
            </a:r>
            <a:r>
              <a:rPr lang="en-GB" dirty="0" err="1" smtClean="0">
                <a:solidFill>
                  <a:schemeClr val="bg2"/>
                </a:solidFill>
              </a:rPr>
              <a:t>kommer</a:t>
            </a:r>
            <a:r>
              <a:rPr lang="en-GB" dirty="0" smtClean="0">
                <a:solidFill>
                  <a:schemeClr val="bg2"/>
                </a:solidFill>
              </a:rPr>
              <a:t> nu </a:t>
            </a:r>
            <a:r>
              <a:rPr lang="en-GB" dirty="0" err="1" smtClean="0">
                <a:solidFill>
                  <a:schemeClr val="bg2"/>
                </a:solidFill>
              </a:rPr>
              <a:t>att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innehålla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dina</a:t>
            </a:r>
            <a:r>
              <a:rPr lang="en-GB" dirty="0" smtClean="0">
                <a:solidFill>
                  <a:schemeClr val="bg2"/>
                </a:solidFill>
              </a:rPr>
              <a:t> data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59083" y="1362189"/>
            <a:ext cx="5319199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300" dirty="0">
                <a:solidFill>
                  <a:srgbClr val="0070C0"/>
                </a:solidFill>
              </a:rPr>
              <a:t>&gt; </a:t>
            </a:r>
            <a:r>
              <a:rPr lang="sv-SE" sz="1300" dirty="0" err="1">
                <a:solidFill>
                  <a:srgbClr val="0070C0"/>
                </a:solidFill>
              </a:rPr>
              <a:t>summary</a:t>
            </a:r>
            <a:r>
              <a:rPr lang="sv-SE" sz="1300" dirty="0">
                <a:solidFill>
                  <a:srgbClr val="0070C0"/>
                </a:solidFill>
              </a:rPr>
              <a:t>(rep.vikt2</a:t>
            </a:r>
            <a:r>
              <a:rPr lang="sv-SE" sz="1300" dirty="0" smtClean="0">
                <a:solidFill>
                  <a:srgbClr val="0070C0"/>
                </a:solidFill>
              </a:rPr>
              <a:t>) </a:t>
            </a:r>
            <a:r>
              <a:rPr lang="en-US" sz="1300" dirty="0">
                <a:solidFill>
                  <a:srgbClr val="00B050"/>
                </a:solidFill>
              </a:rPr>
              <a:t># </a:t>
            </a:r>
            <a:r>
              <a:rPr lang="en-US" sz="1300" dirty="0" smtClean="0">
                <a:solidFill>
                  <a:srgbClr val="00B050"/>
                </a:solidFill>
              </a:rPr>
              <a:t>Med </a:t>
            </a:r>
            <a:r>
              <a:rPr lang="en-US" sz="1300" dirty="0" err="1" smtClean="0">
                <a:solidFill>
                  <a:srgbClr val="00B050"/>
                </a:solidFill>
              </a:rPr>
              <a:t>hänsyn</a:t>
            </a:r>
            <a:r>
              <a:rPr lang="en-US" sz="1300" dirty="0" smtClean="0">
                <a:solidFill>
                  <a:srgbClr val="00B050"/>
                </a:solidFill>
              </a:rPr>
              <a:t> </a:t>
            </a:r>
            <a:r>
              <a:rPr lang="en-US" sz="1300" dirty="0">
                <a:solidFill>
                  <a:srgbClr val="00B050"/>
                </a:solidFill>
              </a:rPr>
              <a:t>till </a:t>
            </a:r>
            <a:r>
              <a:rPr lang="en-US" sz="1300" dirty="0" err="1">
                <a:solidFill>
                  <a:srgbClr val="00B050"/>
                </a:solidFill>
              </a:rPr>
              <a:t>upprepade</a:t>
            </a:r>
            <a:r>
              <a:rPr lang="en-US" sz="1300" dirty="0">
                <a:solidFill>
                  <a:srgbClr val="00B050"/>
                </a:solidFill>
              </a:rPr>
              <a:t> </a:t>
            </a:r>
            <a:r>
              <a:rPr lang="en-US" sz="1300" dirty="0" err="1">
                <a:solidFill>
                  <a:srgbClr val="00B050"/>
                </a:solidFill>
              </a:rPr>
              <a:t>mätningar</a:t>
            </a:r>
            <a:endParaRPr lang="en-US" sz="1300" dirty="0">
              <a:solidFill>
                <a:srgbClr val="00B050"/>
              </a:solidFill>
            </a:endParaRPr>
          </a:p>
          <a:p>
            <a:endParaRPr lang="sv-SE" sz="1300" dirty="0">
              <a:solidFill>
                <a:srgbClr val="0070C0"/>
              </a:solidFill>
            </a:endParaRP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id</a:t>
            </a:r>
          </a:p>
          <a:p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2 1114.0   557.0   137.1 &lt;2e-16 ***</a:t>
            </a: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57  231.6     4.1                   </a:t>
            </a:r>
          </a:p>
          <a:p>
            <a:endParaRPr lang="sv-SE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</a:t>
            </a:r>
            <a:endParaRPr lang="sv-SE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         1  2.204   2.204   </a:t>
            </a:r>
            <a:r>
              <a:rPr lang="sv-SE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13.37 0.000559 ***</a:t>
            </a: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Season:tid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2 26.663  13.331   </a:t>
            </a:r>
            <a:r>
              <a:rPr lang="sv-SE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80.89  &lt; 2e-16 ***</a:t>
            </a:r>
          </a:p>
          <a:p>
            <a:r>
              <a:rPr lang="sv-SE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sv-S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57  9.394   0.165</a:t>
            </a:r>
          </a:p>
        </p:txBody>
      </p:sp>
      <p:sp>
        <p:nvSpPr>
          <p:cNvPr id="5" name="Rektangel 4"/>
          <p:cNvSpPr/>
          <p:nvPr/>
        </p:nvSpPr>
        <p:spPr>
          <a:xfrm>
            <a:off x="2818683" y="4429387"/>
            <a:ext cx="628922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Modell </a:t>
            </a:r>
            <a:r>
              <a:rPr lang="en-US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utan</a:t>
            </a: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hänsyn</a:t>
            </a: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till </a:t>
            </a:r>
            <a:r>
              <a:rPr lang="en-US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upprepade</a:t>
            </a: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mätningar</a:t>
            </a:r>
            <a:endParaRPr lang="en-US" sz="14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Mean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 value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        2 1114.0   557.0 263.463 &lt; 2e-16 ***</a:t>
            </a:r>
          </a:p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1    2.2     2.2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1.042 0.30943    </a:t>
            </a:r>
          </a:p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Season:tid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2   26.7    13.3  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6.306 0.00253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</a:p>
          <a:p>
            <a:pPr>
              <a:tabLst>
                <a:tab pos="1076325" algn="l"/>
                <a:tab pos="1519238" algn="l"/>
                <a:tab pos="2241550" algn="l"/>
                <a:tab pos="3052763" algn="l"/>
                <a:tab pos="3671888" algn="l"/>
              </a:tabLst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   114  241.0     2.1 </a:t>
            </a:r>
            <a:endParaRPr lang="sv-SE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76837" y="1451295"/>
            <a:ext cx="81540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Observationer</a:t>
            </a:r>
            <a:r>
              <a:rPr lang="en-GB" sz="2000" dirty="0" smtClean="0"/>
              <a:t> </a:t>
            </a:r>
            <a:r>
              <a:rPr lang="en-GB" sz="2000" dirty="0" err="1" smtClean="0"/>
              <a:t>kan</a:t>
            </a:r>
            <a:r>
              <a:rPr lang="en-GB" sz="2000" dirty="0" smtClean="0"/>
              <a:t> </a:t>
            </a:r>
            <a:r>
              <a:rPr lang="en-GB" sz="2000" dirty="0" err="1" smtClean="0"/>
              <a:t>vara</a:t>
            </a:r>
            <a:r>
              <a:rPr lang="en-GB" sz="2000" dirty="0" smtClean="0"/>
              <a:t> </a:t>
            </a:r>
            <a:r>
              <a:rPr lang="en-GB" sz="2000" dirty="0" err="1" smtClean="0"/>
              <a:t>beroende</a:t>
            </a:r>
            <a:r>
              <a:rPr lang="en-GB" sz="2000" dirty="0" smtClean="0"/>
              <a:t> </a:t>
            </a:r>
            <a:r>
              <a:rPr lang="en-GB" sz="2000" dirty="0" err="1" smtClean="0"/>
              <a:t>på</a:t>
            </a:r>
            <a:r>
              <a:rPr lang="en-GB" sz="2000" dirty="0" smtClean="0"/>
              <a:t>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sätt</a:t>
            </a:r>
            <a:r>
              <a:rPr lang="en-GB" sz="2000" dirty="0" smtClean="0"/>
              <a:t>. </a:t>
            </a:r>
            <a:r>
              <a:rPr lang="en-GB" sz="2000" dirty="0" err="1" smtClean="0"/>
              <a:t>Hur</a:t>
            </a:r>
            <a:r>
              <a:rPr lang="en-GB" sz="2000" dirty="0" smtClean="0"/>
              <a:t> </a:t>
            </a:r>
            <a:r>
              <a:rPr lang="en-GB" sz="2000" dirty="0" err="1" smtClean="0"/>
              <a:t>det</a:t>
            </a:r>
            <a:r>
              <a:rPr lang="en-GB" sz="2000" dirty="0" smtClean="0"/>
              <a:t> </a:t>
            </a:r>
            <a:r>
              <a:rPr lang="en-GB" sz="2000" dirty="0" err="1" smtClean="0"/>
              <a:t>bäst</a:t>
            </a:r>
            <a:r>
              <a:rPr lang="en-GB" sz="2000" dirty="0" smtClean="0"/>
              <a:t> </a:t>
            </a:r>
            <a:r>
              <a:rPr lang="en-GB" sz="2000" dirty="0" err="1" smtClean="0"/>
              <a:t>hanteras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analysen</a:t>
            </a:r>
            <a:r>
              <a:rPr lang="en-GB" sz="2000" dirty="0" smtClean="0"/>
              <a:t> </a:t>
            </a:r>
            <a:r>
              <a:rPr lang="en-GB" sz="2000" dirty="0" err="1" smtClean="0"/>
              <a:t>beror</a:t>
            </a:r>
            <a:r>
              <a:rPr lang="en-GB" sz="2000" dirty="0" smtClean="0"/>
              <a:t> </a:t>
            </a:r>
            <a:r>
              <a:rPr lang="en-GB" sz="2000" dirty="0" err="1" smtClean="0"/>
              <a:t>på</a:t>
            </a:r>
            <a:r>
              <a:rPr lang="en-GB" sz="2000" dirty="0" smtClean="0"/>
              <a:t> </a:t>
            </a:r>
            <a:r>
              <a:rPr lang="en-GB" sz="2000" dirty="0" err="1" smtClean="0"/>
              <a:t>frågeställning</a:t>
            </a:r>
            <a:r>
              <a:rPr lang="en-GB" sz="2000" dirty="0" smtClean="0"/>
              <a:t>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hur</a:t>
            </a:r>
            <a:r>
              <a:rPr lang="en-GB" sz="2000" dirty="0" smtClean="0"/>
              <a:t> </a:t>
            </a:r>
            <a:r>
              <a:rPr lang="en-GB" sz="2000" dirty="0" err="1" smtClean="0"/>
              <a:t>datamaterialet</a:t>
            </a:r>
            <a:r>
              <a:rPr lang="en-GB" sz="2000" dirty="0" smtClean="0"/>
              <a:t> </a:t>
            </a:r>
            <a:r>
              <a:rPr lang="en-GB" sz="2000" dirty="0" err="1" smtClean="0"/>
              <a:t>är</a:t>
            </a:r>
            <a:r>
              <a:rPr lang="en-GB" sz="2000" dirty="0" smtClean="0"/>
              <a:t> </a:t>
            </a:r>
            <a:r>
              <a:rPr lang="en-GB" sz="2000" dirty="0" err="1" smtClean="0"/>
              <a:t>insamlat</a:t>
            </a:r>
            <a:r>
              <a:rPr lang="en-GB" sz="2000" dirty="0" smtClean="0"/>
              <a:t> (= </a:t>
            </a:r>
            <a:r>
              <a:rPr lang="en-GB" sz="2000" dirty="0" err="1" smtClean="0"/>
              <a:t>hur</a:t>
            </a:r>
            <a:r>
              <a:rPr lang="en-GB" sz="2000" dirty="0" smtClean="0"/>
              <a:t> </a:t>
            </a:r>
            <a:r>
              <a:rPr lang="en-GB" sz="2000" dirty="0" err="1" smtClean="0"/>
              <a:t>beroendet</a:t>
            </a:r>
            <a:r>
              <a:rPr lang="en-GB" sz="2000" dirty="0" smtClean="0"/>
              <a:t> </a:t>
            </a:r>
            <a:r>
              <a:rPr lang="en-GB" sz="2000" dirty="0" err="1" smtClean="0"/>
              <a:t>ser</a:t>
            </a:r>
            <a:r>
              <a:rPr lang="en-GB" sz="2000" dirty="0" smtClean="0"/>
              <a:t> </a:t>
            </a:r>
            <a:r>
              <a:rPr lang="en-GB" sz="2000" dirty="0" err="1" smtClean="0"/>
              <a:t>ut</a:t>
            </a:r>
            <a:r>
              <a:rPr lang="en-GB" sz="2000" dirty="0" smtClean="0"/>
              <a:t>). </a:t>
            </a:r>
          </a:p>
          <a:p>
            <a:endParaRPr lang="en-GB" sz="2000" dirty="0"/>
          </a:p>
          <a:p>
            <a:r>
              <a:rPr lang="en-GB" sz="2000" dirty="0" smtClean="0"/>
              <a:t>I R </a:t>
            </a:r>
            <a:r>
              <a:rPr lang="en-GB" sz="2000" dirty="0" err="1" smtClean="0"/>
              <a:t>finns</a:t>
            </a:r>
            <a:r>
              <a:rPr lang="en-GB" sz="2000" dirty="0" smtClean="0"/>
              <a:t> </a:t>
            </a:r>
            <a:r>
              <a:rPr lang="en-GB" sz="2000" dirty="0" err="1" smtClean="0"/>
              <a:t>ett</a:t>
            </a:r>
            <a:r>
              <a:rPr lang="en-GB" sz="2000" dirty="0" smtClean="0"/>
              <a:t> </a:t>
            </a:r>
            <a:r>
              <a:rPr lang="en-GB" sz="2000" dirty="0" err="1" smtClean="0"/>
              <a:t>antal</a:t>
            </a:r>
            <a:r>
              <a:rPr lang="en-GB" sz="2000" dirty="0" smtClean="0"/>
              <a:t>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paket</a:t>
            </a:r>
            <a:r>
              <a:rPr lang="en-GB" sz="2000" dirty="0" smtClean="0"/>
              <a:t> </a:t>
            </a:r>
            <a:r>
              <a:rPr lang="en-GB" sz="2000" dirty="0" err="1" smtClean="0"/>
              <a:t>som</a:t>
            </a:r>
            <a:r>
              <a:rPr lang="en-GB" sz="2000" dirty="0" smtClean="0"/>
              <a:t> </a:t>
            </a:r>
            <a:r>
              <a:rPr lang="en-GB" sz="2000" dirty="0" err="1" smtClean="0"/>
              <a:t>kan</a:t>
            </a:r>
            <a:r>
              <a:rPr lang="en-GB" sz="2000" dirty="0" smtClean="0"/>
              <a:t> </a:t>
            </a:r>
            <a:r>
              <a:rPr lang="en-GB" sz="2000" dirty="0" err="1" smtClean="0"/>
              <a:t>hantera</a:t>
            </a:r>
            <a:r>
              <a:rPr lang="en-GB" sz="2000" dirty="0" smtClean="0"/>
              <a:t> </a:t>
            </a:r>
            <a:r>
              <a:rPr lang="en-GB" sz="2000" dirty="0" err="1" smtClean="0"/>
              <a:t>sådana</a:t>
            </a:r>
            <a:r>
              <a:rPr lang="en-GB" sz="2000" dirty="0" smtClean="0"/>
              <a:t> fall. </a:t>
            </a:r>
            <a:r>
              <a:rPr lang="en-GB" sz="2000" dirty="0" err="1" smtClean="0"/>
              <a:t>Vilket</a:t>
            </a:r>
            <a:r>
              <a:rPr lang="en-GB" sz="2000" dirty="0" smtClean="0"/>
              <a:t> </a:t>
            </a:r>
            <a:r>
              <a:rPr lang="en-GB" sz="2000" dirty="0" err="1" smtClean="0"/>
              <a:t>som</a:t>
            </a:r>
            <a:r>
              <a:rPr lang="en-GB" sz="2000" dirty="0" smtClean="0"/>
              <a:t> </a:t>
            </a:r>
            <a:r>
              <a:rPr lang="en-GB" sz="2000" dirty="0" err="1" smtClean="0"/>
              <a:t>ska</a:t>
            </a:r>
            <a:r>
              <a:rPr lang="en-GB" sz="2000" dirty="0" smtClean="0"/>
              <a:t> </a:t>
            </a:r>
            <a:r>
              <a:rPr lang="en-GB" sz="2000" dirty="0" err="1" smtClean="0"/>
              <a:t>väljas</a:t>
            </a:r>
            <a:r>
              <a:rPr lang="en-GB" sz="2000" dirty="0" smtClean="0"/>
              <a:t> </a:t>
            </a:r>
            <a:r>
              <a:rPr lang="en-GB" sz="2000" dirty="0" err="1" smtClean="0"/>
              <a:t>beror</a:t>
            </a:r>
            <a:r>
              <a:rPr lang="en-GB" sz="2000" dirty="0" smtClean="0"/>
              <a:t> </a:t>
            </a:r>
            <a:r>
              <a:rPr lang="en-GB" sz="2000" dirty="0" err="1" smtClean="0"/>
              <a:t>igen</a:t>
            </a:r>
            <a:r>
              <a:rPr lang="en-GB" sz="2000" dirty="0" smtClean="0"/>
              <a:t> </a:t>
            </a:r>
            <a:r>
              <a:rPr lang="en-GB" sz="2000" dirty="0" err="1" smtClean="0"/>
              <a:t>på</a:t>
            </a:r>
            <a:r>
              <a:rPr lang="en-GB" sz="2000" dirty="0" smtClean="0"/>
              <a:t> </a:t>
            </a:r>
            <a:r>
              <a:rPr lang="en-GB" sz="2000" dirty="0" err="1" smtClean="0"/>
              <a:t>frågeställning</a:t>
            </a:r>
            <a:r>
              <a:rPr lang="en-GB" sz="2000" dirty="0" smtClean="0"/>
              <a:t>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datamaterial</a:t>
            </a:r>
            <a:r>
              <a:rPr lang="en-GB" sz="2000" dirty="0" smtClean="0"/>
              <a:t>. </a:t>
            </a:r>
          </a:p>
          <a:p>
            <a:endParaRPr lang="en-GB" sz="2000" dirty="0"/>
          </a:p>
          <a:p>
            <a:r>
              <a:rPr lang="en-GB" sz="2000" dirty="0" smtClean="0"/>
              <a:t>Excel </a:t>
            </a:r>
            <a:r>
              <a:rPr lang="en-GB" sz="2000" dirty="0" err="1" smtClean="0"/>
              <a:t>kan</a:t>
            </a:r>
            <a:r>
              <a:rPr lang="en-GB" sz="2000" dirty="0" smtClean="0"/>
              <a:t> </a:t>
            </a:r>
            <a:r>
              <a:rPr lang="en-GB" sz="2000" dirty="0" err="1" smtClean="0"/>
              <a:t>inte</a:t>
            </a:r>
            <a:r>
              <a:rPr lang="en-GB" sz="2000" dirty="0" smtClean="0"/>
              <a:t> </a:t>
            </a:r>
            <a:r>
              <a:rPr lang="en-GB" sz="2000" dirty="0" err="1" smtClean="0"/>
              <a:t>hantera</a:t>
            </a:r>
            <a:r>
              <a:rPr lang="en-GB" sz="2000" dirty="0" smtClean="0"/>
              <a:t> </a:t>
            </a:r>
            <a:r>
              <a:rPr lang="en-GB" sz="2000" dirty="0" err="1" smtClean="0"/>
              <a:t>beroende</a:t>
            </a:r>
            <a:r>
              <a:rPr lang="en-GB" sz="2000" dirty="0" smtClean="0"/>
              <a:t> data. De </a:t>
            </a:r>
            <a:r>
              <a:rPr lang="en-GB" sz="2000" dirty="0" err="1" smtClean="0"/>
              <a:t>flesta</a:t>
            </a:r>
            <a:r>
              <a:rPr lang="en-GB" sz="2000" dirty="0" smtClean="0"/>
              <a:t> </a:t>
            </a:r>
            <a:r>
              <a:rPr lang="en-GB" sz="2000" dirty="0" err="1" smtClean="0"/>
              <a:t>statistikprogram</a:t>
            </a:r>
            <a:r>
              <a:rPr lang="en-GB" sz="2000" dirty="0" smtClean="0"/>
              <a:t> </a:t>
            </a:r>
            <a:r>
              <a:rPr lang="en-GB" sz="2000" dirty="0" err="1" smtClean="0"/>
              <a:t>inkluderar</a:t>
            </a:r>
            <a:r>
              <a:rPr lang="en-GB" sz="2000" dirty="0" smtClean="0"/>
              <a:t> </a:t>
            </a:r>
            <a:r>
              <a:rPr lang="en-GB" sz="2000" dirty="0" err="1" smtClean="0"/>
              <a:t>vissa</a:t>
            </a:r>
            <a:r>
              <a:rPr lang="en-GB" sz="2000" dirty="0" smtClean="0"/>
              <a:t> </a:t>
            </a:r>
            <a:r>
              <a:rPr lang="en-GB" sz="2000" dirty="0" err="1" smtClean="0"/>
              <a:t>typer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mixed models, </a:t>
            </a:r>
            <a:r>
              <a:rPr lang="en-GB" sz="2000" dirty="0" err="1" smtClean="0"/>
              <a:t>dvs</a:t>
            </a:r>
            <a:r>
              <a:rPr lang="en-GB" sz="2000" dirty="0" smtClean="0"/>
              <a:t> de </a:t>
            </a:r>
            <a:r>
              <a:rPr lang="en-GB" sz="2000" dirty="0" err="1" smtClean="0"/>
              <a:t>kan</a:t>
            </a:r>
            <a:r>
              <a:rPr lang="en-GB" sz="2000" dirty="0" smtClean="0"/>
              <a:t> </a:t>
            </a:r>
            <a:r>
              <a:rPr lang="en-GB" sz="2000" dirty="0" err="1" smtClean="0"/>
              <a:t>hantera</a:t>
            </a:r>
            <a:r>
              <a:rPr lang="en-GB" sz="2000" dirty="0" smtClean="0"/>
              <a:t> </a:t>
            </a:r>
            <a:r>
              <a:rPr lang="en-GB" sz="2000" dirty="0" err="1" smtClean="0"/>
              <a:t>vissa</a:t>
            </a:r>
            <a:r>
              <a:rPr lang="en-GB" sz="2000" dirty="0" smtClean="0"/>
              <a:t> </a:t>
            </a:r>
            <a:r>
              <a:rPr lang="en-GB" sz="2000" dirty="0" err="1" smtClean="0"/>
              <a:t>typer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</a:t>
            </a:r>
            <a:r>
              <a:rPr lang="en-GB" sz="2000" dirty="0" err="1" smtClean="0"/>
              <a:t>beroende</a:t>
            </a:r>
            <a:r>
              <a:rPr lang="en-GB" sz="2000" dirty="0" smtClean="0"/>
              <a:t>. </a:t>
            </a:r>
          </a:p>
          <a:p>
            <a:endParaRPr lang="en-GB" sz="2000" dirty="0"/>
          </a:p>
          <a:p>
            <a:r>
              <a:rPr lang="en-GB" sz="2000" dirty="0" err="1" smtClean="0"/>
              <a:t>Har</a:t>
            </a:r>
            <a:r>
              <a:rPr lang="en-GB" sz="2000" dirty="0" smtClean="0"/>
              <a:t> </a:t>
            </a:r>
            <a:r>
              <a:rPr lang="en-GB" sz="2000" dirty="0" err="1" smtClean="0"/>
              <a:t>ni</a:t>
            </a:r>
            <a:r>
              <a:rPr lang="en-GB" sz="2000" dirty="0" smtClean="0"/>
              <a:t> </a:t>
            </a:r>
            <a:r>
              <a:rPr lang="en-GB" sz="2000" dirty="0" err="1" smtClean="0"/>
              <a:t>något</a:t>
            </a:r>
            <a:r>
              <a:rPr lang="en-GB" sz="2000" dirty="0" smtClean="0"/>
              <a:t> </a:t>
            </a:r>
            <a:r>
              <a:rPr lang="en-GB" sz="2000" dirty="0" err="1" smtClean="0"/>
              <a:t>datamaterial</a:t>
            </a:r>
            <a:r>
              <a:rPr lang="en-GB" sz="2000" dirty="0" smtClean="0"/>
              <a:t> med </a:t>
            </a:r>
            <a:r>
              <a:rPr lang="en-GB" sz="2000" dirty="0" err="1" smtClean="0"/>
              <a:t>berodende</a:t>
            </a:r>
            <a:r>
              <a:rPr lang="en-GB" sz="2000" dirty="0" smtClean="0"/>
              <a:t> data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vill</a:t>
            </a:r>
            <a:r>
              <a:rPr lang="en-GB" sz="2000" dirty="0" smtClean="0"/>
              <a:t> </a:t>
            </a:r>
            <a:r>
              <a:rPr lang="en-GB" sz="2000" dirty="0" err="1" smtClean="0"/>
              <a:t>gå</a:t>
            </a:r>
            <a:r>
              <a:rPr lang="en-GB" sz="2000" dirty="0" smtClean="0"/>
              <a:t> </a:t>
            </a:r>
            <a:r>
              <a:rPr lang="en-GB" sz="2000" dirty="0" err="1" smtClean="0"/>
              <a:t>igenom</a:t>
            </a:r>
            <a:r>
              <a:rPr lang="en-GB" sz="2000" dirty="0" smtClean="0"/>
              <a:t> </a:t>
            </a:r>
            <a:r>
              <a:rPr lang="en-GB" sz="2000" dirty="0" err="1" smtClean="0"/>
              <a:t>analysen</a:t>
            </a:r>
            <a:r>
              <a:rPr lang="en-GB" sz="2000" dirty="0" smtClean="0"/>
              <a:t> under </a:t>
            </a:r>
            <a:r>
              <a:rPr lang="en-GB" sz="2000" dirty="0" err="1" smtClean="0"/>
              <a:t>workshopen</a:t>
            </a:r>
            <a:r>
              <a:rPr lang="en-GB" sz="2000" dirty="0" smtClean="0"/>
              <a:t> – </a:t>
            </a:r>
            <a:r>
              <a:rPr lang="en-GB" sz="2000" dirty="0" err="1" smtClean="0"/>
              <a:t>hör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</a:t>
            </a:r>
            <a:r>
              <a:rPr lang="en-GB" sz="2000" dirty="0" err="1" smtClean="0"/>
              <a:t>er</a:t>
            </a:r>
            <a:r>
              <a:rPr lang="en-GB" sz="2000" dirty="0" smtClean="0"/>
              <a:t>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15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76837" y="1451295"/>
            <a:ext cx="81540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Koncentrationen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X </a:t>
            </a:r>
            <a:r>
              <a:rPr lang="en-GB" sz="2000" dirty="0" err="1" smtClean="0"/>
              <a:t>ska</a:t>
            </a:r>
            <a:r>
              <a:rPr lang="en-GB" sz="2000" dirty="0" smtClean="0"/>
              <a:t> </a:t>
            </a:r>
            <a:r>
              <a:rPr lang="en-GB" sz="2000" dirty="0" err="1" smtClean="0"/>
              <a:t>undersökas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regionens</a:t>
            </a:r>
            <a:r>
              <a:rPr lang="en-GB" sz="2000" dirty="0" smtClean="0"/>
              <a:t> </a:t>
            </a:r>
            <a:r>
              <a:rPr lang="en-GB" sz="2000" dirty="0" err="1" smtClean="0"/>
              <a:t>sjöar</a:t>
            </a:r>
            <a:r>
              <a:rPr lang="en-GB" sz="2000" dirty="0" smtClean="0"/>
              <a:t>:</a:t>
            </a:r>
          </a:p>
          <a:p>
            <a:endParaRPr lang="en-GB" sz="2000" dirty="0"/>
          </a:p>
          <a:p>
            <a:r>
              <a:rPr lang="en-GB" sz="2000" dirty="0" smtClean="0"/>
              <a:t>	7 </a:t>
            </a:r>
            <a:r>
              <a:rPr lang="en-GB" sz="2000" dirty="0" err="1" smtClean="0"/>
              <a:t>sjöar</a:t>
            </a:r>
            <a:r>
              <a:rPr lang="en-GB" sz="2000" dirty="0" smtClean="0"/>
              <a:t> </a:t>
            </a:r>
            <a:r>
              <a:rPr lang="en-GB" sz="2000" dirty="0" err="1" smtClean="0"/>
              <a:t>väljs</a:t>
            </a:r>
            <a:r>
              <a:rPr lang="en-GB" sz="2000" dirty="0" smtClean="0"/>
              <a:t> </a:t>
            </a:r>
            <a:r>
              <a:rPr lang="en-GB" sz="2000" dirty="0" err="1" smtClean="0"/>
              <a:t>ut</a:t>
            </a:r>
            <a:r>
              <a:rPr lang="en-GB" sz="2000" dirty="0" smtClean="0"/>
              <a:t> </a:t>
            </a:r>
            <a:r>
              <a:rPr lang="en-GB" sz="2000" dirty="0" err="1" smtClean="0"/>
              <a:t>slumpmässigt</a:t>
            </a:r>
            <a:r>
              <a:rPr lang="en-GB" sz="2000" dirty="0" smtClean="0"/>
              <a:t> 		= </a:t>
            </a:r>
            <a:r>
              <a:rPr lang="en-GB" sz="2000" dirty="0" err="1" smtClean="0"/>
              <a:t>replikat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I </a:t>
            </a:r>
            <a:r>
              <a:rPr lang="en-GB" sz="2000" dirty="0" err="1" smtClean="0"/>
              <a:t>varje</a:t>
            </a:r>
            <a:r>
              <a:rPr lang="en-GB" sz="2000" dirty="0" smtClean="0"/>
              <a:t> </a:t>
            </a:r>
            <a:r>
              <a:rPr lang="en-GB" sz="2000" dirty="0" err="1" smtClean="0"/>
              <a:t>sjö</a:t>
            </a:r>
            <a:r>
              <a:rPr lang="en-GB" sz="2000" dirty="0" smtClean="0"/>
              <a:t> </a:t>
            </a:r>
            <a:r>
              <a:rPr lang="en-GB" sz="2000" dirty="0" err="1" smtClean="0"/>
              <a:t>väljs</a:t>
            </a:r>
            <a:r>
              <a:rPr lang="en-GB" sz="2000" dirty="0" smtClean="0"/>
              <a:t> 10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platser</a:t>
            </a:r>
            <a:r>
              <a:rPr lang="en-GB" sz="2000" dirty="0" smtClean="0"/>
              <a:t>	 	= </a:t>
            </a:r>
            <a:r>
              <a:rPr lang="en-GB" sz="2000" dirty="0" err="1" smtClean="0"/>
              <a:t>flera</a:t>
            </a:r>
            <a:r>
              <a:rPr lang="en-GB" sz="2000" dirty="0" smtClean="0"/>
              <a:t> </a:t>
            </a:r>
            <a:r>
              <a:rPr lang="en-GB" sz="2000" dirty="0" err="1" smtClean="0"/>
              <a:t>bestämningar</a:t>
            </a:r>
            <a:r>
              <a:rPr lang="en-GB" sz="2000" dirty="0" smtClean="0"/>
              <a:t> per 												</a:t>
            </a:r>
            <a:r>
              <a:rPr lang="en-GB" sz="2000" dirty="0" err="1" smtClean="0"/>
              <a:t>replikat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r>
              <a:rPr lang="en-GB" sz="2000" dirty="0" err="1" smtClean="0"/>
              <a:t>För</a:t>
            </a:r>
            <a:r>
              <a:rPr lang="en-GB" sz="2000" dirty="0" smtClean="0"/>
              <a:t> den </a:t>
            </a:r>
            <a:r>
              <a:rPr lang="en-GB" sz="2000" dirty="0" err="1" smtClean="0"/>
              <a:t>statistiska</a:t>
            </a:r>
            <a:r>
              <a:rPr lang="en-GB" sz="2000" dirty="0" smtClean="0"/>
              <a:t> </a:t>
            </a:r>
            <a:r>
              <a:rPr lang="en-GB" sz="2000" dirty="0" err="1" smtClean="0"/>
              <a:t>analysen</a:t>
            </a:r>
            <a:r>
              <a:rPr lang="en-GB" sz="2000" dirty="0" smtClean="0"/>
              <a:t> </a:t>
            </a:r>
            <a:r>
              <a:rPr lang="en-GB" sz="2000" dirty="0" err="1" smtClean="0"/>
              <a:t>krävs</a:t>
            </a:r>
            <a:r>
              <a:rPr lang="en-GB" sz="2000" dirty="0" smtClean="0"/>
              <a:t> </a:t>
            </a:r>
            <a:r>
              <a:rPr lang="en-GB" sz="2000" dirty="0" err="1" smtClean="0"/>
              <a:t>replikat</a:t>
            </a:r>
            <a:r>
              <a:rPr lang="en-GB" sz="2000" dirty="0" smtClean="0"/>
              <a:t> (</a:t>
            </a:r>
            <a:r>
              <a:rPr lang="en-GB" sz="2000" dirty="0" err="1" smtClean="0"/>
              <a:t>t.ex</a:t>
            </a:r>
            <a:r>
              <a:rPr lang="en-GB" sz="2000" dirty="0" smtClean="0"/>
              <a:t>. </a:t>
            </a:r>
            <a:r>
              <a:rPr lang="en-GB" sz="2000" dirty="0" err="1" smtClean="0"/>
              <a:t>Medelvärdet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de 10 </a:t>
            </a:r>
            <a:r>
              <a:rPr lang="en-GB" sz="2000" dirty="0" err="1" smtClean="0"/>
              <a:t>platserna</a:t>
            </a:r>
            <a:r>
              <a:rPr lang="en-GB" sz="2000" dirty="0" smtClean="0"/>
              <a:t> per </a:t>
            </a:r>
            <a:r>
              <a:rPr lang="en-GB" sz="2000" dirty="0" err="1" smtClean="0"/>
              <a:t>sjö</a:t>
            </a:r>
            <a:r>
              <a:rPr lang="en-GB" sz="2000" dirty="0" smtClean="0"/>
              <a:t>). </a:t>
            </a:r>
            <a:r>
              <a:rPr lang="en-GB" sz="2000" dirty="0" err="1" smtClean="0"/>
              <a:t>Att</a:t>
            </a:r>
            <a:r>
              <a:rPr lang="en-GB" sz="2000" dirty="0" smtClean="0"/>
              <a:t> </a:t>
            </a:r>
            <a:r>
              <a:rPr lang="en-GB" sz="2000" dirty="0" err="1" smtClean="0"/>
              <a:t>använda</a:t>
            </a:r>
            <a:r>
              <a:rPr lang="en-GB" sz="2000" dirty="0" smtClean="0"/>
              <a:t> </a:t>
            </a:r>
            <a:r>
              <a:rPr lang="en-GB" sz="2000" dirty="0" err="1" smtClean="0"/>
              <a:t>alla</a:t>
            </a:r>
            <a:r>
              <a:rPr lang="en-GB" sz="2000" dirty="0" smtClean="0"/>
              <a:t> 70 </a:t>
            </a:r>
            <a:r>
              <a:rPr lang="en-GB" sz="2000" dirty="0" err="1" smtClean="0"/>
              <a:t>observationer</a:t>
            </a:r>
            <a:r>
              <a:rPr lang="en-GB" sz="2000" dirty="0" smtClean="0"/>
              <a:t> </a:t>
            </a:r>
            <a:r>
              <a:rPr lang="en-GB" sz="2000" dirty="0" err="1" smtClean="0"/>
              <a:t>som</a:t>
            </a:r>
            <a:r>
              <a:rPr lang="en-GB" sz="2000" dirty="0" smtClean="0"/>
              <a:t> om de </a:t>
            </a:r>
            <a:r>
              <a:rPr lang="en-GB" sz="2000" dirty="0" err="1" smtClean="0"/>
              <a:t>vore</a:t>
            </a:r>
            <a:r>
              <a:rPr lang="en-GB" sz="2000" dirty="0" smtClean="0"/>
              <a:t> </a:t>
            </a:r>
            <a:r>
              <a:rPr lang="en-GB" sz="2000" dirty="0" err="1" smtClean="0"/>
              <a:t>oberoende</a:t>
            </a:r>
            <a:r>
              <a:rPr lang="en-GB" sz="2000" dirty="0" smtClean="0"/>
              <a:t> </a:t>
            </a:r>
            <a:r>
              <a:rPr lang="en-GB" sz="2000" dirty="0" err="1" smtClean="0"/>
              <a:t>leder</a:t>
            </a:r>
            <a:r>
              <a:rPr lang="en-GB" sz="2000" dirty="0" smtClean="0"/>
              <a:t> till </a:t>
            </a:r>
            <a:r>
              <a:rPr lang="en-GB" sz="2000" dirty="0" err="1" smtClean="0"/>
              <a:t>felaktiga</a:t>
            </a:r>
            <a:r>
              <a:rPr lang="en-GB" sz="2000" dirty="0" smtClean="0"/>
              <a:t> </a:t>
            </a:r>
            <a:r>
              <a:rPr lang="en-GB" sz="2000" dirty="0" err="1" smtClean="0"/>
              <a:t>resultat</a:t>
            </a:r>
            <a:r>
              <a:rPr lang="en-GB" sz="2000" dirty="0" smtClean="0"/>
              <a:t> (</a:t>
            </a:r>
            <a:r>
              <a:rPr lang="en-GB" sz="2000" dirty="0" err="1" smtClean="0"/>
              <a:t>pseudoreplikation</a:t>
            </a:r>
            <a:r>
              <a:rPr lang="en-GB" sz="2000" dirty="0" smtClean="0"/>
              <a:t>). </a:t>
            </a:r>
          </a:p>
          <a:p>
            <a:endParaRPr lang="en-GB" sz="2000" dirty="0"/>
          </a:p>
          <a:p>
            <a:r>
              <a:rPr lang="en-GB" sz="2000" dirty="0" smtClean="0"/>
              <a:t>De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bestämningar</a:t>
            </a:r>
            <a:r>
              <a:rPr lang="en-GB" sz="2000" dirty="0" smtClean="0"/>
              <a:t> </a:t>
            </a:r>
            <a:r>
              <a:rPr lang="en-GB" sz="2000" dirty="0" err="1" smtClean="0"/>
              <a:t>kan</a:t>
            </a:r>
            <a:r>
              <a:rPr lang="en-GB" sz="2000" dirty="0" smtClean="0"/>
              <a:t> dock </a:t>
            </a:r>
            <a:r>
              <a:rPr lang="en-GB" sz="2000" dirty="0" err="1" smtClean="0"/>
              <a:t>användas</a:t>
            </a:r>
            <a:r>
              <a:rPr lang="en-GB" sz="2000" dirty="0" smtClean="0"/>
              <a:t> </a:t>
            </a:r>
            <a:r>
              <a:rPr lang="en-GB" sz="2000" dirty="0" err="1" smtClean="0"/>
              <a:t>för</a:t>
            </a:r>
            <a:r>
              <a:rPr lang="en-GB" sz="2000" dirty="0" smtClean="0"/>
              <a:t> </a:t>
            </a:r>
            <a:r>
              <a:rPr lang="en-GB" sz="2000" dirty="0" err="1" smtClean="0"/>
              <a:t>att</a:t>
            </a:r>
            <a:r>
              <a:rPr lang="en-GB" sz="2000" dirty="0" smtClean="0"/>
              <a:t> </a:t>
            </a:r>
            <a:r>
              <a:rPr lang="en-GB" sz="2000" dirty="0" err="1" smtClean="0"/>
              <a:t>skatta</a:t>
            </a:r>
            <a:r>
              <a:rPr lang="en-GB" sz="2000" dirty="0" smtClean="0"/>
              <a:t> </a:t>
            </a:r>
            <a:r>
              <a:rPr lang="en-GB" sz="2000" dirty="0" err="1" smtClean="0"/>
              <a:t>variationen</a:t>
            </a:r>
            <a:r>
              <a:rPr lang="en-GB" sz="2000" dirty="0" smtClean="0"/>
              <a:t> </a:t>
            </a:r>
            <a:r>
              <a:rPr lang="en-GB" sz="2000" dirty="0" err="1" smtClean="0"/>
              <a:t>inom</a:t>
            </a:r>
            <a:r>
              <a:rPr lang="en-GB" sz="2000" dirty="0" smtClean="0"/>
              <a:t> </a:t>
            </a:r>
            <a:r>
              <a:rPr lang="en-GB" sz="2000" dirty="0" err="1" smtClean="0"/>
              <a:t>sjöarna</a:t>
            </a:r>
            <a:r>
              <a:rPr lang="en-GB" sz="2000" dirty="0" smtClean="0"/>
              <a:t>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för</a:t>
            </a:r>
            <a:r>
              <a:rPr lang="en-GB" sz="2000" dirty="0" smtClean="0"/>
              <a:t> </a:t>
            </a:r>
            <a:r>
              <a:rPr lang="en-GB" sz="2000" dirty="0" err="1" smtClean="0"/>
              <a:t>att</a:t>
            </a:r>
            <a:r>
              <a:rPr lang="en-GB" sz="2000" dirty="0" smtClean="0"/>
              <a:t> </a:t>
            </a:r>
            <a:r>
              <a:rPr lang="en-GB" sz="2000" dirty="0" err="1" smtClean="0"/>
              <a:t>göra</a:t>
            </a:r>
            <a:r>
              <a:rPr lang="en-GB" sz="2000" dirty="0" smtClean="0"/>
              <a:t> </a:t>
            </a:r>
            <a:r>
              <a:rPr lang="en-GB" sz="2000" dirty="0" err="1" smtClean="0"/>
              <a:t>medelvärdet</a:t>
            </a:r>
            <a:r>
              <a:rPr lang="en-GB" sz="2000" dirty="0" smtClean="0"/>
              <a:t> per </a:t>
            </a:r>
            <a:r>
              <a:rPr lang="en-GB" sz="2000" dirty="0" err="1" smtClean="0"/>
              <a:t>sjö</a:t>
            </a:r>
            <a:r>
              <a:rPr lang="en-GB" sz="2000" dirty="0" smtClean="0"/>
              <a:t> </a:t>
            </a:r>
            <a:r>
              <a:rPr lang="en-GB" sz="2000" dirty="0" err="1" smtClean="0"/>
              <a:t>säkrare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07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Beroende observationer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76837" y="1451295"/>
            <a:ext cx="8154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Koncentrationen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X </a:t>
            </a:r>
            <a:r>
              <a:rPr lang="en-GB" sz="2000" dirty="0" err="1" smtClean="0"/>
              <a:t>ska</a:t>
            </a:r>
            <a:r>
              <a:rPr lang="en-GB" sz="2000" dirty="0" smtClean="0"/>
              <a:t> </a:t>
            </a:r>
            <a:r>
              <a:rPr lang="en-GB" sz="2000" dirty="0" err="1" smtClean="0"/>
              <a:t>undersökas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b="1" dirty="0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sjöar</a:t>
            </a:r>
            <a:r>
              <a:rPr lang="en-GB" sz="2000" dirty="0" smtClean="0"/>
              <a:t>:</a:t>
            </a:r>
          </a:p>
          <a:p>
            <a:endParaRPr lang="en-GB" sz="2000" dirty="0"/>
          </a:p>
          <a:p>
            <a:r>
              <a:rPr lang="en-GB" sz="2000" dirty="0"/>
              <a:t>	</a:t>
            </a:r>
            <a:r>
              <a:rPr lang="en-GB" sz="2000" dirty="0" smtClean="0"/>
              <a:t>I </a:t>
            </a:r>
            <a:r>
              <a:rPr lang="en-GB" sz="2000" dirty="0" err="1" smtClean="0"/>
              <a:t>sjön</a:t>
            </a:r>
            <a:r>
              <a:rPr lang="en-GB" sz="2000" dirty="0" smtClean="0"/>
              <a:t> </a:t>
            </a:r>
            <a:r>
              <a:rPr lang="en-GB" sz="2000" dirty="0" err="1" smtClean="0"/>
              <a:t>väljs</a:t>
            </a:r>
            <a:r>
              <a:rPr lang="en-GB" sz="2000" dirty="0" smtClean="0"/>
              <a:t> 10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platser</a:t>
            </a:r>
            <a:r>
              <a:rPr lang="en-GB" sz="2000" dirty="0" smtClean="0"/>
              <a:t>	 	= 	</a:t>
            </a:r>
            <a:r>
              <a:rPr lang="en-GB" sz="2000" dirty="0" err="1" smtClean="0"/>
              <a:t>replikat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r>
              <a:rPr lang="en-GB" sz="2000" dirty="0" err="1" smtClean="0"/>
              <a:t>Eftersom</a:t>
            </a:r>
            <a:r>
              <a:rPr lang="en-GB" sz="2000" dirty="0" smtClean="0"/>
              <a:t> </a:t>
            </a:r>
            <a:r>
              <a:rPr lang="en-GB" sz="2000" dirty="0" err="1" smtClean="0"/>
              <a:t>det</a:t>
            </a:r>
            <a:r>
              <a:rPr lang="en-GB" sz="2000" dirty="0" smtClean="0"/>
              <a:t> </a:t>
            </a:r>
            <a:r>
              <a:rPr lang="en-GB" sz="2000" dirty="0" err="1" smtClean="0"/>
              <a:t>här</a:t>
            </a:r>
            <a:r>
              <a:rPr lang="en-GB" sz="2000" dirty="0" smtClean="0"/>
              <a:t> </a:t>
            </a:r>
            <a:r>
              <a:rPr lang="en-GB" sz="2000" dirty="0" err="1" smtClean="0"/>
              <a:t>är</a:t>
            </a:r>
            <a:r>
              <a:rPr lang="en-GB" sz="2000" dirty="0" smtClean="0"/>
              <a:t> </a:t>
            </a:r>
            <a:r>
              <a:rPr lang="en-GB" sz="2000" dirty="0" err="1" smtClean="0"/>
              <a:t>intressant</a:t>
            </a:r>
            <a:r>
              <a:rPr lang="en-GB" sz="2000" dirty="0" smtClean="0"/>
              <a:t> </a:t>
            </a:r>
            <a:r>
              <a:rPr lang="en-GB" sz="2000" dirty="0" err="1" smtClean="0"/>
              <a:t>att</a:t>
            </a:r>
            <a:r>
              <a:rPr lang="en-GB" sz="2000" dirty="0" smtClean="0"/>
              <a:t> </a:t>
            </a:r>
            <a:r>
              <a:rPr lang="en-GB" sz="2000" dirty="0" err="1" smtClean="0"/>
              <a:t>titta</a:t>
            </a:r>
            <a:r>
              <a:rPr lang="en-GB" sz="2000" dirty="0" smtClean="0"/>
              <a:t> </a:t>
            </a:r>
            <a:r>
              <a:rPr lang="en-GB" sz="2000" dirty="0" err="1" smtClean="0"/>
              <a:t>på</a:t>
            </a:r>
            <a:r>
              <a:rPr lang="en-GB" sz="2000" dirty="0" smtClean="0"/>
              <a:t> </a:t>
            </a:r>
            <a:r>
              <a:rPr lang="en-GB" sz="2000" dirty="0" err="1" smtClean="0"/>
              <a:t>förhållandena</a:t>
            </a:r>
            <a:r>
              <a:rPr lang="en-GB" sz="2000" dirty="0" smtClean="0"/>
              <a:t> en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sjö</a:t>
            </a:r>
            <a:r>
              <a:rPr lang="en-GB" sz="2000" dirty="0"/>
              <a:t> </a:t>
            </a:r>
            <a:r>
              <a:rPr lang="en-GB" sz="2000" dirty="0" err="1" smtClean="0"/>
              <a:t>blir</a:t>
            </a:r>
            <a:r>
              <a:rPr lang="en-GB" sz="2000" dirty="0" smtClean="0"/>
              <a:t> de </a:t>
            </a:r>
            <a:r>
              <a:rPr lang="en-GB" sz="2000" dirty="0" err="1" smtClean="0"/>
              <a:t>olika</a:t>
            </a:r>
            <a:r>
              <a:rPr lang="en-GB" sz="2000" dirty="0" smtClean="0"/>
              <a:t> </a:t>
            </a:r>
            <a:r>
              <a:rPr lang="en-GB" sz="2000" dirty="0" err="1" smtClean="0"/>
              <a:t>platserna</a:t>
            </a:r>
            <a:r>
              <a:rPr lang="en-GB" sz="2000" dirty="0" smtClean="0"/>
              <a:t> </a:t>
            </a:r>
            <a:r>
              <a:rPr lang="en-GB" sz="2000" dirty="0" err="1" smtClean="0"/>
              <a:t>replikat</a:t>
            </a:r>
            <a:r>
              <a:rPr lang="en-GB" sz="2000" dirty="0" smtClean="0"/>
              <a:t>.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8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152" y="890175"/>
            <a:ext cx="7664400" cy="402787"/>
          </a:xfrm>
        </p:spPr>
        <p:txBody>
          <a:bodyPr/>
          <a:lstStyle/>
          <a:p>
            <a:r>
              <a:rPr lang="sv-SE" dirty="0" smtClean="0"/>
              <a:t>Heterogenitet i variansen av Y (responsen) = </a:t>
            </a:r>
            <a:r>
              <a:rPr lang="sv-SE" dirty="0" err="1" smtClean="0"/>
              <a:t>Heteroskedasticity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Variationen i Y-led måste vara lika stor för alla X</a:t>
            </a:r>
          </a:p>
          <a:p>
            <a:pPr marL="0" indent="0">
              <a:buNone/>
            </a:pPr>
            <a:r>
              <a:rPr lang="sv-SE" dirty="0" smtClean="0"/>
              <a:t>Testas enklast genom </a:t>
            </a:r>
            <a:r>
              <a:rPr lang="sv-SE" dirty="0" err="1" smtClean="0"/>
              <a:t>plot</a:t>
            </a:r>
            <a:r>
              <a:rPr lang="sv-SE" dirty="0" smtClean="0"/>
              <a:t> av </a:t>
            </a:r>
            <a:r>
              <a:rPr lang="sv-SE" dirty="0" err="1" smtClean="0"/>
              <a:t>residualer</a:t>
            </a:r>
            <a:r>
              <a:rPr lang="sv-SE" dirty="0" smtClean="0"/>
              <a:t> mot predikterat Y</a:t>
            </a:r>
          </a:p>
          <a:p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70653"/>
              </p:ext>
            </p:extLst>
          </p:nvPr>
        </p:nvGraphicFramePr>
        <p:xfrm>
          <a:off x="1149805" y="3330969"/>
          <a:ext cx="344805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6402"/>
              </p:ext>
            </p:extLst>
          </p:nvPr>
        </p:nvGraphicFramePr>
        <p:xfrm>
          <a:off x="4709352" y="3330969"/>
          <a:ext cx="3438525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755029" y="5756831"/>
            <a:ext cx="750724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Test och konfidensintervall kan inte användas från en sådan regression!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152" y="890175"/>
            <a:ext cx="7664400" cy="402787"/>
          </a:xfrm>
        </p:spPr>
        <p:txBody>
          <a:bodyPr/>
          <a:lstStyle/>
          <a:p>
            <a:r>
              <a:rPr lang="sv-SE" dirty="0" smtClean="0"/>
              <a:t>Heterogenitet i variansen av Y (responsen) = </a:t>
            </a:r>
            <a:r>
              <a:rPr lang="sv-SE" dirty="0" err="1" smtClean="0"/>
              <a:t>Heteroskedasticity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4015" y="1548000"/>
            <a:ext cx="6987600" cy="1698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Eftersom test och konfidensintervall baseras på en skattning av (</a:t>
            </a:r>
            <a:r>
              <a:rPr lang="sv-SE" dirty="0" err="1" smtClean="0"/>
              <a:t>residual</a:t>
            </a:r>
            <a:r>
              <a:rPr lang="sv-SE" dirty="0" smtClean="0"/>
              <a:t>-)variansen går de inte att använda i det här fallet. Variansen överskattas för låga värden och underskattas för höga värden. </a:t>
            </a:r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162143"/>
              </p:ext>
            </p:extLst>
          </p:nvPr>
        </p:nvGraphicFramePr>
        <p:xfrm>
          <a:off x="4764947" y="3246539"/>
          <a:ext cx="3939232" cy="298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5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Heterogenitet i 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3615" y="1271164"/>
            <a:ext cx="8393185" cy="45781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Transformering av Y kan ta bort </a:t>
            </a:r>
            <a:r>
              <a:rPr lang="sv-SE" dirty="0" err="1" smtClean="0"/>
              <a:t>heterogeneiteten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Log-transformation					Kvadratrots-transformation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23557"/>
              </p:ext>
            </p:extLst>
          </p:nvPr>
        </p:nvGraphicFramePr>
        <p:xfrm>
          <a:off x="385894" y="2836979"/>
          <a:ext cx="344805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615" y="5748935"/>
            <a:ext cx="820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fallet</a:t>
            </a:r>
            <a:r>
              <a:rPr lang="en-GB" dirty="0" smtClean="0"/>
              <a:t> </a:t>
            </a:r>
            <a:r>
              <a:rPr lang="en-GB" dirty="0" err="1" smtClean="0"/>
              <a:t>försämras</a:t>
            </a:r>
            <a:r>
              <a:rPr lang="en-GB" dirty="0" smtClean="0"/>
              <a:t> </a:t>
            </a:r>
            <a:r>
              <a:rPr lang="en-GB" dirty="0" err="1" smtClean="0"/>
              <a:t>normalfördelningen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residualerna</a:t>
            </a:r>
            <a:r>
              <a:rPr lang="en-GB" dirty="0" smtClean="0"/>
              <a:t> vid log-transformation. </a:t>
            </a:r>
            <a:r>
              <a:rPr lang="en-GB" dirty="0" err="1" smtClean="0"/>
              <a:t>Kvadratrot</a:t>
            </a:r>
            <a:r>
              <a:rPr lang="en-GB" dirty="0" smtClean="0"/>
              <a:t> </a:t>
            </a:r>
            <a:r>
              <a:rPr lang="en-GB" dirty="0" err="1" smtClean="0"/>
              <a:t>fungerar</a:t>
            </a:r>
            <a:r>
              <a:rPr lang="en-GB" dirty="0" smtClean="0"/>
              <a:t> </a:t>
            </a:r>
            <a:r>
              <a:rPr lang="en-GB" dirty="0" err="1" smtClean="0"/>
              <a:t>bättre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2" y="2302589"/>
            <a:ext cx="3451482" cy="34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Heterogenitet i 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4406" y="1371831"/>
            <a:ext cx="8046793" cy="45781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Viktad regression kan vara lämpligt i vissa fall: </a:t>
            </a:r>
          </a:p>
          <a:p>
            <a:pPr marL="0" indent="0">
              <a:buNone/>
            </a:pPr>
            <a:r>
              <a:rPr lang="sv-SE" dirty="0" smtClean="0"/>
              <a:t>Vanlig regression					Viktad regression</a:t>
            </a:r>
            <a:endParaRPr lang="sv-SE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01987"/>
              </p:ext>
            </p:extLst>
          </p:nvPr>
        </p:nvGraphicFramePr>
        <p:xfrm>
          <a:off x="1341064" y="3369509"/>
          <a:ext cx="344805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9" y="2088859"/>
            <a:ext cx="3317933" cy="33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35" y="1971414"/>
            <a:ext cx="3351539" cy="334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229" y="5317966"/>
            <a:ext cx="746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Observera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data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ganska</a:t>
            </a:r>
            <a:r>
              <a:rPr lang="en-GB" dirty="0" smtClean="0"/>
              <a:t> </a:t>
            </a:r>
            <a:r>
              <a:rPr lang="en-GB" dirty="0" err="1" smtClean="0"/>
              <a:t>extrem</a:t>
            </a:r>
            <a:r>
              <a:rPr lang="en-GB" dirty="0" smtClean="0"/>
              <a:t>. </a:t>
            </a:r>
            <a:r>
              <a:rPr lang="en-GB" dirty="0" err="1" smtClean="0"/>
              <a:t>Även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transformerade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viktade</a:t>
            </a:r>
            <a:r>
              <a:rPr lang="en-GB" dirty="0" smtClean="0"/>
              <a:t> </a:t>
            </a:r>
            <a:r>
              <a:rPr lang="en-GB" dirty="0" err="1" smtClean="0"/>
              <a:t>fallet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inte</a:t>
            </a:r>
            <a:r>
              <a:rPr lang="en-GB" dirty="0" smtClean="0"/>
              <a:t> </a:t>
            </a:r>
            <a:r>
              <a:rPr lang="en-GB" dirty="0" err="1" smtClean="0"/>
              <a:t>riktigt</a:t>
            </a:r>
            <a:r>
              <a:rPr lang="en-GB" dirty="0" smtClean="0"/>
              <a:t> bra </a:t>
            </a:r>
            <a:r>
              <a:rPr lang="en-GB" dirty="0" err="1" smtClean="0"/>
              <a:t>ut.</a:t>
            </a:r>
            <a:r>
              <a:rPr lang="en-GB" dirty="0" smtClean="0"/>
              <a:t> Den </a:t>
            </a:r>
            <a:r>
              <a:rPr lang="en-GB" dirty="0" err="1" smtClean="0"/>
              <a:t>viktade</a:t>
            </a:r>
            <a:r>
              <a:rPr lang="en-GB" dirty="0" smtClean="0"/>
              <a:t> </a:t>
            </a:r>
            <a:r>
              <a:rPr lang="en-GB" dirty="0" err="1" smtClean="0"/>
              <a:t>regressionen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föredra</a:t>
            </a:r>
            <a:r>
              <a:rPr lang="en-GB" dirty="0" smtClean="0"/>
              <a:t> </a:t>
            </a:r>
            <a:r>
              <a:rPr lang="en-GB" dirty="0" err="1" smtClean="0"/>
              <a:t>då</a:t>
            </a:r>
            <a:r>
              <a:rPr lang="en-GB" dirty="0" smtClean="0"/>
              <a:t> den </a:t>
            </a:r>
            <a:r>
              <a:rPr lang="en-GB" dirty="0" err="1" smtClean="0"/>
              <a:t>inte</a:t>
            </a:r>
            <a:r>
              <a:rPr lang="en-GB" dirty="0" smtClean="0"/>
              <a:t> </a:t>
            </a:r>
            <a:r>
              <a:rPr lang="en-GB" dirty="0" err="1" smtClean="0"/>
              <a:t>påverkar</a:t>
            </a:r>
            <a:r>
              <a:rPr lang="en-GB" dirty="0" smtClean="0"/>
              <a:t> </a:t>
            </a:r>
            <a:r>
              <a:rPr lang="en-GB" dirty="0" err="1" smtClean="0"/>
              <a:t>normalfördelningen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0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Diagnostik av regressioner 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880" y="1161383"/>
            <a:ext cx="8294320" cy="539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Att kontrollera om varianserna är homogena är ett steg i  diagnostiken för </a:t>
            </a:r>
            <a:r>
              <a:rPr lang="sv-SE" dirty="0" err="1" smtClean="0"/>
              <a:t>residualer</a:t>
            </a:r>
            <a:r>
              <a:rPr lang="sv-SE" dirty="0" smtClean="0"/>
              <a:t> i en linjär modell. Andra saker att titta på: </a:t>
            </a:r>
          </a:p>
          <a:p>
            <a:pPr>
              <a:buFontTx/>
              <a:buChar char="-"/>
            </a:pPr>
            <a:r>
              <a:rPr lang="sv-SE" dirty="0" smtClean="0"/>
              <a:t>Normalfördelning</a:t>
            </a:r>
          </a:p>
          <a:p>
            <a:pPr>
              <a:buFontTx/>
              <a:buChar char="-"/>
            </a:pPr>
            <a:r>
              <a:rPr lang="sv-SE" dirty="0" err="1" smtClean="0"/>
              <a:t>Outliers</a:t>
            </a:r>
            <a:r>
              <a:rPr lang="sv-SE" dirty="0" smtClean="0"/>
              <a:t> </a:t>
            </a:r>
          </a:p>
          <a:p>
            <a:pPr>
              <a:buFontTx/>
              <a:buChar char="-"/>
            </a:pPr>
            <a:r>
              <a:rPr lang="sv-SE" dirty="0" err="1" smtClean="0"/>
              <a:t>Leverage</a:t>
            </a:r>
            <a:r>
              <a:rPr lang="sv-SE" dirty="0" smtClean="0"/>
              <a:t> </a:t>
            </a:r>
            <a:r>
              <a:rPr lang="sv-SE" dirty="0" err="1" smtClean="0"/>
              <a:t>points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Sambandets form</a:t>
            </a:r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4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Diagnostik av regressioner 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880" y="1161383"/>
            <a:ext cx="8294320" cy="539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Normalfördelning: QQ-</a:t>
            </a:r>
            <a:r>
              <a:rPr lang="sv-SE" dirty="0" err="1" smtClean="0"/>
              <a:t>plot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0" b="45287"/>
          <a:stretch/>
        </p:blipFill>
        <p:spPr bwMode="auto">
          <a:xfrm>
            <a:off x="3856920" y="403613"/>
            <a:ext cx="4739781" cy="492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394" y="2072081"/>
            <a:ext cx="2583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 </a:t>
            </a:r>
            <a:r>
              <a:rPr lang="en-GB" dirty="0" err="1" smtClean="0"/>
              <a:t>punkterna</a:t>
            </a:r>
            <a:r>
              <a:rPr lang="en-GB" dirty="0" smtClean="0"/>
              <a:t> </a:t>
            </a:r>
            <a:r>
              <a:rPr lang="en-GB" dirty="0" err="1" smtClean="0"/>
              <a:t>följer</a:t>
            </a:r>
            <a:r>
              <a:rPr lang="en-GB" dirty="0" smtClean="0"/>
              <a:t> den </a:t>
            </a:r>
            <a:r>
              <a:rPr lang="en-GB" dirty="0" err="1" smtClean="0"/>
              <a:t>sträckade</a:t>
            </a:r>
            <a:r>
              <a:rPr lang="en-GB" dirty="0" smtClean="0"/>
              <a:t> </a:t>
            </a:r>
            <a:r>
              <a:rPr lang="en-GB" dirty="0" err="1" smtClean="0"/>
              <a:t>linjen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data </a:t>
            </a:r>
            <a:r>
              <a:rPr lang="en-GB" dirty="0" err="1" smtClean="0"/>
              <a:t>normalfördelat</a:t>
            </a:r>
            <a:r>
              <a:rPr lang="en-GB" dirty="0" smtClean="0"/>
              <a:t>. </a:t>
            </a:r>
            <a:r>
              <a:rPr lang="en-GB" dirty="0" err="1" smtClean="0"/>
              <a:t>Små</a:t>
            </a:r>
            <a:r>
              <a:rPr lang="en-GB" dirty="0" smtClean="0"/>
              <a:t> </a:t>
            </a:r>
            <a:r>
              <a:rPr lang="en-GB" dirty="0" err="1" smtClean="0"/>
              <a:t>avvikelser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ändarna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datamaterialet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inget</a:t>
            </a:r>
            <a:r>
              <a:rPr lang="en-GB" dirty="0" smtClean="0"/>
              <a:t> </a:t>
            </a:r>
            <a:r>
              <a:rPr lang="en-GB" dirty="0" err="1" smtClean="0"/>
              <a:t>stort</a:t>
            </a:r>
            <a:r>
              <a:rPr lang="en-GB" dirty="0" smtClean="0"/>
              <a:t> problem. </a:t>
            </a:r>
          </a:p>
          <a:p>
            <a:endParaRPr lang="en-GB" dirty="0"/>
          </a:p>
          <a:p>
            <a:r>
              <a:rPr lang="en-GB" dirty="0" err="1" smtClean="0"/>
              <a:t>Tydliga</a:t>
            </a:r>
            <a:r>
              <a:rPr lang="en-GB" dirty="0" smtClean="0"/>
              <a:t> </a:t>
            </a:r>
            <a:r>
              <a:rPr lang="en-GB" dirty="0" err="1" smtClean="0"/>
              <a:t>mönster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avviker</a:t>
            </a:r>
            <a:r>
              <a:rPr lang="en-GB" dirty="0" smtClean="0"/>
              <a:t> 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 err="1" smtClean="0"/>
              <a:t>linjen</a:t>
            </a:r>
            <a:r>
              <a:rPr lang="en-GB" dirty="0" smtClean="0"/>
              <a:t> </a:t>
            </a:r>
            <a:r>
              <a:rPr lang="en-GB" dirty="0" err="1" smtClean="0"/>
              <a:t>tyder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en </a:t>
            </a:r>
            <a:r>
              <a:rPr lang="en-GB" dirty="0" err="1" smtClean="0"/>
              <a:t>annan</a:t>
            </a:r>
            <a:r>
              <a:rPr lang="en-GB" dirty="0" smtClean="0"/>
              <a:t> </a:t>
            </a:r>
            <a:r>
              <a:rPr lang="en-GB" dirty="0" err="1" smtClean="0"/>
              <a:t>fördelning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b="48421"/>
          <a:stretch/>
        </p:blipFill>
        <p:spPr bwMode="auto">
          <a:xfrm>
            <a:off x="6080003" y="4572000"/>
            <a:ext cx="2231766" cy="220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7465" y="5675153"/>
            <a:ext cx="24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Ej</a:t>
            </a:r>
            <a:r>
              <a:rPr lang="en-GB" dirty="0" smtClean="0"/>
              <a:t> </a:t>
            </a:r>
            <a:r>
              <a:rPr lang="en-GB" dirty="0" err="1" smtClean="0"/>
              <a:t>normalfördelat</a:t>
            </a:r>
            <a:r>
              <a:rPr lang="en-GB" dirty="0" smtClean="0"/>
              <a:t> 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99" y="4673091"/>
            <a:ext cx="2007111" cy="2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6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" y="2457328"/>
            <a:ext cx="4628442" cy="320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562287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titta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ett</a:t>
            </a:r>
            <a:r>
              <a:rPr lang="en-GB" dirty="0" smtClean="0"/>
              <a:t> dataset:</a:t>
            </a:r>
            <a:endParaRPr lang="en-GB" dirty="0"/>
          </a:p>
        </p:txBody>
      </p:sp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err="1" smtClean="0"/>
              <a:t>MinaData</a:t>
            </a:r>
            <a:endParaRPr lang="en-GB" dirty="0"/>
          </a:p>
        </p:txBody>
      </p:sp>
      <p:sp>
        <p:nvSpPr>
          <p:cNvPr id="14" name="textruta 13"/>
          <p:cNvSpPr txBox="1"/>
          <p:nvPr/>
        </p:nvSpPr>
        <p:spPr>
          <a:xfrm>
            <a:off x="450378" y="4940489"/>
            <a:ext cx="3466530" cy="104028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I R:</a:t>
            </a:r>
          </a:p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”</a:t>
            </a:r>
            <a:r>
              <a:rPr lang="en-GB" dirty="0" err="1" smtClean="0">
                <a:solidFill>
                  <a:schemeClr val="bg2"/>
                </a:solidFill>
              </a:rPr>
              <a:t>MinaData</a:t>
            </a:r>
            <a:r>
              <a:rPr lang="en-GB" dirty="0" smtClean="0">
                <a:solidFill>
                  <a:schemeClr val="bg2"/>
                </a:solidFill>
              </a:rPr>
              <a:t>” </a:t>
            </a:r>
            <a:r>
              <a:rPr lang="en-GB" dirty="0" err="1" smtClean="0">
                <a:solidFill>
                  <a:schemeClr val="bg2"/>
                </a:solidFill>
              </a:rPr>
              <a:t>skrivs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ut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1" name="Svängd 10"/>
          <p:cNvSpPr/>
          <p:nvPr/>
        </p:nvSpPr>
        <p:spPr bwMode="auto">
          <a:xfrm flipH="1" flipV="1">
            <a:off x="3875964" y="4626589"/>
            <a:ext cx="2361063" cy="1296537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68038" y="4264181"/>
            <a:ext cx="3106418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>
                <a:solidFill>
                  <a:schemeClr val="bg2"/>
                </a:solidFill>
              </a:rPr>
              <a:t>Placera pekaren </a:t>
            </a:r>
            <a:r>
              <a:rPr lang="sv-SE" dirty="0" smtClean="0">
                <a:solidFill>
                  <a:schemeClr val="bg2"/>
                </a:solidFill>
              </a:rPr>
              <a:t>och </a:t>
            </a:r>
            <a:r>
              <a:rPr lang="sv-SE" dirty="0">
                <a:solidFill>
                  <a:schemeClr val="bg2"/>
                </a:solidFill>
              </a:rPr>
              <a:t>tryck </a:t>
            </a:r>
            <a:r>
              <a:rPr lang="sv-SE" dirty="0" err="1">
                <a:solidFill>
                  <a:schemeClr val="bg2"/>
                </a:solidFill>
              </a:rPr>
              <a:t>Crtl</a:t>
            </a:r>
            <a:r>
              <a:rPr lang="sv-SE" dirty="0">
                <a:solidFill>
                  <a:schemeClr val="bg2"/>
                </a:solidFill>
              </a:rPr>
              <a:t>-R för att skicka kommandot till R</a:t>
            </a:r>
          </a:p>
        </p:txBody>
      </p:sp>
    </p:spTree>
    <p:extLst>
      <p:ext uri="{BB962C8B-B14F-4D97-AF65-F5344CB8AC3E}">
        <p14:creationId xmlns:p14="http://schemas.microsoft.com/office/powerpoint/2010/main" val="19148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Diagnostik av regressioner 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880" y="1161383"/>
            <a:ext cx="4512900" cy="539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 smtClean="0"/>
              <a:t>Outliers</a:t>
            </a:r>
            <a:r>
              <a:rPr lang="sv-SE" dirty="0" smtClean="0"/>
              <a:t>, </a:t>
            </a:r>
            <a:r>
              <a:rPr lang="sv-SE" dirty="0" err="1" smtClean="0"/>
              <a:t>Leverage</a:t>
            </a:r>
            <a:r>
              <a:rPr lang="sv-SE" dirty="0" smtClean="0"/>
              <a:t> </a:t>
            </a:r>
            <a:r>
              <a:rPr lang="sv-SE" dirty="0" err="1" smtClean="0"/>
              <a:t>points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 err="1" smtClean="0"/>
              <a:t>Cook’s</a:t>
            </a:r>
            <a:r>
              <a:rPr lang="sv-SE" sz="2000" dirty="0" smtClean="0"/>
              <a:t> </a:t>
            </a:r>
            <a:r>
              <a:rPr lang="sv-SE" sz="2000" dirty="0" err="1" smtClean="0"/>
              <a:t>distance</a:t>
            </a:r>
            <a:r>
              <a:rPr lang="sv-SE" sz="2000" dirty="0" smtClean="0"/>
              <a:t> och leverage indikerar om enstaka datapunkter har stort inflytande på </a:t>
            </a:r>
            <a:r>
              <a:rPr lang="sv-SE" sz="2000" dirty="0" err="1" smtClean="0"/>
              <a:t>modelanpassningen</a:t>
            </a:r>
            <a:r>
              <a:rPr lang="sv-SE" sz="2000" dirty="0" smtClean="0"/>
              <a:t>. Några vanliga </a:t>
            </a:r>
            <a:r>
              <a:rPr lang="sv-SE" sz="2000" dirty="0" err="1" smtClean="0"/>
              <a:t>outliers</a:t>
            </a:r>
            <a:r>
              <a:rPr lang="sv-SE" sz="2000" dirty="0" smtClean="0"/>
              <a:t> är indikerade.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1" t="54992"/>
          <a:stretch/>
        </p:blipFill>
        <p:spPr bwMode="auto">
          <a:xfrm>
            <a:off x="4655890" y="1333850"/>
            <a:ext cx="3267512" cy="28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14" y="4446165"/>
            <a:ext cx="383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 err="1" smtClean="0"/>
              <a:t>annat</a:t>
            </a:r>
            <a:r>
              <a:rPr lang="en-GB" dirty="0" smtClean="0"/>
              <a:t> </a:t>
            </a:r>
            <a:r>
              <a:rPr lang="en-GB" dirty="0" err="1" smtClean="0"/>
              <a:t>exempel</a:t>
            </a:r>
            <a:r>
              <a:rPr lang="en-GB" dirty="0" smtClean="0"/>
              <a:t>: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finns</a:t>
            </a:r>
            <a:r>
              <a:rPr lang="en-GB" dirty="0" smtClean="0"/>
              <a:t> en </a:t>
            </a:r>
            <a:r>
              <a:rPr lang="en-GB" dirty="0" err="1" smtClean="0"/>
              <a:t>punkt</a:t>
            </a:r>
            <a:r>
              <a:rPr lang="en-GB" dirty="0" smtClean="0"/>
              <a:t> med </a:t>
            </a:r>
            <a:r>
              <a:rPr lang="en-GB" dirty="0" err="1" smtClean="0"/>
              <a:t>stort</a:t>
            </a:r>
            <a:r>
              <a:rPr lang="en-GB" dirty="0" smtClean="0"/>
              <a:t> </a:t>
            </a:r>
            <a:r>
              <a:rPr lang="en-GB" dirty="0" err="1" smtClean="0"/>
              <a:t>inflytande</a:t>
            </a:r>
            <a:r>
              <a:rPr lang="en-GB" dirty="0" smtClean="0"/>
              <a:t> (11). Man </a:t>
            </a:r>
            <a:r>
              <a:rPr lang="en-GB" dirty="0" err="1" smtClean="0"/>
              <a:t>ska</a:t>
            </a:r>
            <a:r>
              <a:rPr lang="en-GB" dirty="0" smtClean="0"/>
              <a:t> </a:t>
            </a:r>
            <a:r>
              <a:rPr lang="en-GB" dirty="0" err="1" smtClean="0"/>
              <a:t>undersöka</a:t>
            </a:r>
            <a:r>
              <a:rPr lang="en-GB" dirty="0" smtClean="0"/>
              <a:t> om den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korrekt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hur</a:t>
            </a:r>
            <a:r>
              <a:rPr lang="en-GB" dirty="0" smtClean="0"/>
              <a:t> den </a:t>
            </a:r>
            <a:r>
              <a:rPr lang="en-GB" dirty="0" err="1" smtClean="0"/>
              <a:t>påverkar</a:t>
            </a:r>
            <a:r>
              <a:rPr lang="en-GB" dirty="0" smtClean="0"/>
              <a:t> </a:t>
            </a:r>
            <a:r>
              <a:rPr lang="en-GB" dirty="0" err="1" smtClean="0"/>
              <a:t>anpassningen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5" b="55246"/>
          <a:stretch/>
        </p:blipFill>
        <p:spPr bwMode="auto">
          <a:xfrm>
            <a:off x="4739780" y="3699836"/>
            <a:ext cx="3242345" cy="286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Diagnostik av regressioner</a:t>
            </a:r>
            <a:endParaRPr lang="en-GB" dirty="0"/>
          </a:p>
        </p:txBody>
      </p:sp>
      <p:sp>
        <p:nvSpPr>
          <p:cNvPr id="17" name="textruta 16"/>
          <p:cNvSpPr txBox="1"/>
          <p:nvPr/>
        </p:nvSpPr>
        <p:spPr>
          <a:xfrm>
            <a:off x="340714" y="4853483"/>
            <a:ext cx="850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 flesta av regressionsmodellerna ger signifikanta resultat, men sambanden är inte linjära förutom för X1, X1_korr och </a:t>
            </a:r>
            <a:r>
              <a:rPr lang="sv-SE" dirty="0" err="1" smtClean="0"/>
              <a:t>Rnd</a:t>
            </a:r>
            <a:r>
              <a:rPr lang="sv-SE" dirty="0" smtClean="0"/>
              <a:t>. </a:t>
            </a:r>
          </a:p>
          <a:p>
            <a:r>
              <a:rPr lang="sv-SE" dirty="0" smtClean="0"/>
              <a:t>För X2 är linjär regression tveksam. För X3 och X4 finns var sin leverage </a:t>
            </a:r>
            <a:r>
              <a:rPr lang="sv-SE" dirty="0" err="1" smtClean="0"/>
              <a:t>point</a:t>
            </a:r>
            <a:r>
              <a:rPr lang="sv-SE" dirty="0" smtClean="0"/>
              <a:t> (</a:t>
            </a:r>
            <a:r>
              <a:rPr lang="sv-SE" dirty="0" err="1" smtClean="0"/>
              <a:t>plot</a:t>
            </a:r>
            <a:r>
              <a:rPr lang="sv-SE" dirty="0" smtClean="0"/>
              <a:t> på förra sidan).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1" y="3008219"/>
            <a:ext cx="8129708" cy="10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ruta 19"/>
          <p:cNvSpPr txBox="1"/>
          <p:nvPr/>
        </p:nvSpPr>
        <p:spPr>
          <a:xfrm>
            <a:off x="1084360" y="40338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</a:t>
            </a:r>
            <a:endParaRPr lang="en-GB" dirty="0"/>
          </a:p>
        </p:txBody>
      </p:sp>
      <p:sp>
        <p:nvSpPr>
          <p:cNvPr id="23" name="textruta 22"/>
          <p:cNvSpPr txBox="1"/>
          <p:nvPr/>
        </p:nvSpPr>
        <p:spPr>
          <a:xfrm>
            <a:off x="2458516" y="40325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24" name="textruta 23"/>
          <p:cNvSpPr txBox="1"/>
          <p:nvPr/>
        </p:nvSpPr>
        <p:spPr>
          <a:xfrm>
            <a:off x="3832672" y="403130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25" name="textruta 24"/>
          <p:cNvSpPr txBox="1"/>
          <p:nvPr/>
        </p:nvSpPr>
        <p:spPr>
          <a:xfrm>
            <a:off x="5206828" y="40300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26" name="textruta 25"/>
          <p:cNvSpPr txBox="1"/>
          <p:nvPr/>
        </p:nvSpPr>
        <p:spPr>
          <a:xfrm>
            <a:off x="6580984" y="402874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Rnd</a:t>
            </a:r>
            <a:endParaRPr lang="en-GB" dirty="0"/>
          </a:p>
        </p:txBody>
      </p:sp>
      <p:sp>
        <p:nvSpPr>
          <p:cNvPr id="27" name="textruta 26"/>
          <p:cNvSpPr txBox="1"/>
          <p:nvPr/>
        </p:nvSpPr>
        <p:spPr>
          <a:xfrm>
            <a:off x="7594528" y="40274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X1_korr</a:t>
            </a:r>
            <a:endParaRPr lang="en-GB" dirty="0"/>
          </a:p>
        </p:txBody>
      </p:sp>
      <p:sp>
        <p:nvSpPr>
          <p:cNvPr id="28" name="textruta 27"/>
          <p:cNvSpPr txBox="1"/>
          <p:nvPr/>
        </p:nvSpPr>
        <p:spPr>
          <a:xfrm>
            <a:off x="171437" y="33389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46372" y="3019573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**</a:t>
            </a:r>
            <a:endParaRPr lang="en-GB" dirty="0"/>
          </a:p>
        </p:txBody>
      </p:sp>
      <p:sp>
        <p:nvSpPr>
          <p:cNvPr id="30" name="textruta 29"/>
          <p:cNvSpPr txBox="1"/>
          <p:nvPr/>
        </p:nvSpPr>
        <p:spPr>
          <a:xfrm>
            <a:off x="1997476" y="3018293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**</a:t>
            </a:r>
            <a:endParaRPr lang="en-GB" dirty="0"/>
          </a:p>
        </p:txBody>
      </p:sp>
      <p:sp>
        <p:nvSpPr>
          <p:cNvPr id="31" name="textruta 30"/>
          <p:cNvSpPr txBox="1"/>
          <p:nvPr/>
        </p:nvSpPr>
        <p:spPr>
          <a:xfrm>
            <a:off x="3348580" y="3017013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**</a:t>
            </a:r>
            <a:endParaRPr lang="en-GB" dirty="0"/>
          </a:p>
        </p:txBody>
      </p:sp>
      <p:sp>
        <p:nvSpPr>
          <p:cNvPr id="32" name="textruta 31"/>
          <p:cNvSpPr txBox="1"/>
          <p:nvPr/>
        </p:nvSpPr>
        <p:spPr>
          <a:xfrm>
            <a:off x="4699684" y="3015733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**</a:t>
            </a:r>
            <a:endParaRPr lang="en-GB" dirty="0"/>
          </a:p>
        </p:txBody>
      </p:sp>
      <p:sp>
        <p:nvSpPr>
          <p:cNvPr id="33" name="textruta 32"/>
          <p:cNvSpPr txBox="1"/>
          <p:nvPr/>
        </p:nvSpPr>
        <p:spPr>
          <a:xfrm>
            <a:off x="6358130" y="3022137"/>
            <a:ext cx="633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N.S.</a:t>
            </a:r>
            <a:endParaRPr lang="en-GB" dirty="0"/>
          </a:p>
        </p:txBody>
      </p:sp>
      <p:sp>
        <p:nvSpPr>
          <p:cNvPr id="34" name="textruta 33"/>
          <p:cNvSpPr txBox="1"/>
          <p:nvPr/>
        </p:nvSpPr>
        <p:spPr>
          <a:xfrm>
            <a:off x="7401892" y="3020857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**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880" y="1161383"/>
            <a:ext cx="7211584" cy="1757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Att undersöka sambandets form: genom plottar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Linjär regression utgår från ett linjärt samband mellan variablerna.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6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/>
              <a:t>Samvariation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309616" y="1102660"/>
            <a:ext cx="7211584" cy="1757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Korrelerade variabler i samma modell kan ge felaktiga resultat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sv-SE" sz="2000" dirty="0"/>
              <a:t>t.ex. både vattendjup och avstånd till </a:t>
            </a:r>
            <a:r>
              <a:rPr lang="sv-SE" sz="2000" dirty="0" smtClean="0"/>
              <a:t>strand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57150" indent="0">
              <a:buNone/>
            </a:pPr>
            <a:r>
              <a:rPr lang="sv-SE" sz="2000" dirty="0" smtClean="0"/>
              <a:t>Eftersom båda beskriver samma effekt så blir ofta båda variabler icke-</a:t>
            </a:r>
            <a:r>
              <a:rPr lang="sv-SE" sz="2000" dirty="0" err="1" smtClean="0"/>
              <a:t>signfikanta</a:t>
            </a:r>
            <a:r>
              <a:rPr lang="sv-SE" sz="2000" dirty="0" smtClean="0"/>
              <a:t>.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57150" indent="0">
              <a:buNone/>
            </a:pPr>
            <a:endParaRPr lang="sv-SE" sz="2000" dirty="0"/>
          </a:p>
          <a:p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921078" y="2768366"/>
            <a:ext cx="54864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-1.8676     2.8277  -0.660    0.533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X1            2.2226     1.4775   1.504   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0.183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X1_korr      -0.8582     1.6537  -0.519   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0.622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0591" y="4145530"/>
            <a:ext cx="60736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 value Pr(&gt;|t|)   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-2.7715     2.1082  -1.315  0.23007   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X1            1.4692     0.2603   5.643 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0.00078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0591" y="5099637"/>
            <a:ext cx="60736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 value Pr(&gt;|t|)  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-0.8579     2.8188  -0.304  0.76778  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X1_korr       1.2924     0.3588   3.602 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0.00573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39" y="4647501"/>
            <a:ext cx="134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 </a:t>
            </a:r>
            <a:r>
              <a:rPr lang="en-GB" dirty="0" err="1" smtClean="0"/>
              <a:t>bara</a:t>
            </a:r>
            <a:r>
              <a:rPr lang="en-GB" dirty="0" smtClean="0"/>
              <a:t> en </a:t>
            </a:r>
            <a:r>
              <a:rPr lang="en-GB" dirty="0" err="1" smtClean="0"/>
              <a:t>variabel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taget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7839" y="2859741"/>
            <a:ext cx="110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Båda</a:t>
            </a:r>
            <a:r>
              <a:rPr lang="en-GB" dirty="0" smtClean="0"/>
              <a:t> </a:t>
            </a:r>
            <a:r>
              <a:rPr lang="en-GB" dirty="0" err="1" smtClean="0"/>
              <a:t>variabler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samma</a:t>
            </a:r>
            <a:r>
              <a:rPr lang="en-GB" dirty="0" smtClean="0"/>
              <a:t> </a:t>
            </a:r>
            <a:r>
              <a:rPr lang="en-GB" dirty="0" err="1" smtClean="0"/>
              <a:t>modell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Samvariation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Hur upptäcker man samvariation?</a:t>
            </a:r>
          </a:p>
          <a:p>
            <a:r>
              <a:rPr lang="sv-SE" dirty="0" smtClean="0"/>
              <a:t>Korrelationsmatris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Principalkomponentanalys (PCA)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2" y="4796944"/>
            <a:ext cx="19335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8056" y="2451207"/>
            <a:ext cx="2050767" cy="20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476462" y="4311941"/>
            <a:ext cx="1744550" cy="33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tshållare för innehåll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77931"/>
              </p:ext>
            </p:extLst>
          </p:nvPr>
        </p:nvGraphicFramePr>
        <p:xfrm>
          <a:off x="389747" y="3301816"/>
          <a:ext cx="6988175" cy="201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293"/>
                <a:gridCol w="1116286"/>
                <a:gridCol w="990988"/>
                <a:gridCol w="740393"/>
                <a:gridCol w="879929"/>
                <a:gridCol w="1116286"/>
              </a:tblGrid>
              <a:tr h="12009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smtClean="0">
                          <a:effectLst/>
                        </a:rPr>
                        <a:t>Term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smtClean="0">
                          <a:effectLst/>
                        </a:rPr>
                        <a:t>Estimate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err="1" smtClean="0">
                          <a:effectLst/>
                        </a:rPr>
                        <a:t>Std</a:t>
                      </a:r>
                      <a:r>
                        <a:rPr lang="sv-SE" sz="1600" b="1" u="none" strike="noStrike" noProof="0" dirty="0" smtClean="0">
                          <a:effectLst/>
                        </a:rPr>
                        <a:t> </a:t>
                      </a:r>
                      <a:r>
                        <a:rPr lang="sv-SE" sz="1600" b="1" u="none" strike="noStrike" noProof="0" dirty="0" err="1" smtClean="0">
                          <a:effectLst/>
                        </a:rPr>
                        <a:t>Error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smtClean="0">
                          <a:effectLst/>
                        </a:rPr>
                        <a:t>t </a:t>
                      </a:r>
                      <a:r>
                        <a:rPr lang="sv-SE" sz="1600" b="1" u="none" strike="noStrike" noProof="0" dirty="0" err="1" smtClean="0">
                          <a:effectLst/>
                        </a:rPr>
                        <a:t>Ratio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err="1" smtClean="0">
                          <a:effectLst/>
                        </a:rPr>
                        <a:t>Prob</a:t>
                      </a:r>
                      <a:r>
                        <a:rPr lang="sv-SE" sz="1600" b="1" u="none" strike="noStrike" noProof="0" dirty="0" smtClean="0">
                          <a:effectLst/>
                        </a:rPr>
                        <a:t>&gt;|t|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1" u="none" strike="noStrike" noProof="0" dirty="0" smtClean="0">
                          <a:effectLst/>
                        </a:rPr>
                        <a:t>VIF</a:t>
                      </a:r>
                      <a:endParaRPr lang="sv-SE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80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err="1" smtClean="0">
                          <a:effectLst/>
                        </a:rPr>
                        <a:t>Intercept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-5,33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0,62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-8,63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0,001*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.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356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X1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-0,09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0,15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-0,61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0,57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17,73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680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X2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0,39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4,12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0,015*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6,31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945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X3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0,45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0,06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8,02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0,001*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2,32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X4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0,88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0,07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11,77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0,0003*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4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2561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err="1" smtClean="0">
                          <a:effectLst/>
                        </a:rPr>
                        <a:t>Random</a:t>
                      </a:r>
                      <a:r>
                        <a:rPr lang="sv-SE" sz="1600" u="none" strike="noStrike" noProof="0" dirty="0" smtClean="0">
                          <a:effectLst/>
                        </a:rPr>
                        <a:t> </a:t>
                      </a:r>
                      <a:r>
                        <a:rPr lang="sv-SE" sz="1600" u="none" strike="noStrike" noProof="0" dirty="0" err="1" smtClean="0">
                          <a:effectLst/>
                        </a:rPr>
                        <a:t>number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0,16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0,12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1,3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0,26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2,95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374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Korrelerad till X1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0,25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1,89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0,13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u="none" strike="noStrike" noProof="0" dirty="0" smtClean="0">
                          <a:effectLst/>
                        </a:rPr>
                        <a:t>23,23</a:t>
                      </a:r>
                      <a:endParaRPr lang="sv-S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0" marR="8550" marT="85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Samvariation</a:t>
            </a:r>
            <a:endParaRPr lang="en-GB" dirty="0"/>
          </a:p>
        </p:txBody>
      </p:sp>
      <p:sp>
        <p:nvSpPr>
          <p:cNvPr id="17" name="textruta 16"/>
          <p:cNvSpPr txBox="1"/>
          <p:nvPr/>
        </p:nvSpPr>
        <p:spPr>
          <a:xfrm>
            <a:off x="2297747" y="2530152"/>
            <a:ext cx="509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  <a:r>
              <a:rPr lang="en-GB" i="1" dirty="0" smtClean="0"/>
              <a:t> = </a:t>
            </a:r>
            <a:r>
              <a:rPr lang="el-GR" i="1" dirty="0" smtClean="0"/>
              <a:t>α</a:t>
            </a:r>
            <a:r>
              <a:rPr lang="sv-SE" i="1" dirty="0" smtClean="0"/>
              <a:t> + </a:t>
            </a:r>
            <a:r>
              <a:rPr lang="el-GR" i="1" dirty="0" smtClean="0"/>
              <a:t>β</a:t>
            </a:r>
            <a:r>
              <a:rPr lang="sv-SE" i="1" baseline="-25000" dirty="0" smtClean="0"/>
              <a:t>1</a:t>
            </a:r>
            <a:r>
              <a:rPr lang="sv-SE" i="1" dirty="0" smtClean="0"/>
              <a:t> </a:t>
            </a:r>
            <a:r>
              <a:rPr lang="el-GR" i="1" dirty="0" smtClean="0"/>
              <a:t>×</a:t>
            </a:r>
            <a:r>
              <a:rPr lang="sv-SE" i="1" dirty="0" smtClean="0"/>
              <a:t> X</a:t>
            </a:r>
            <a:r>
              <a:rPr lang="sv-SE" i="1" baseline="-25000" dirty="0" smtClean="0"/>
              <a:t>1</a:t>
            </a:r>
            <a:r>
              <a:rPr lang="sv-SE" i="1" dirty="0" smtClean="0"/>
              <a:t> + </a:t>
            </a:r>
            <a:r>
              <a:rPr lang="el-GR" i="1" dirty="0" smtClean="0"/>
              <a:t>β</a:t>
            </a:r>
            <a:r>
              <a:rPr lang="sv-SE" i="1" baseline="-25000" dirty="0" smtClean="0"/>
              <a:t>2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smtClean="0"/>
              <a:t>X</a:t>
            </a:r>
            <a:r>
              <a:rPr lang="sv-SE" i="1" baseline="-25000" dirty="0" smtClean="0"/>
              <a:t>2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β</a:t>
            </a:r>
            <a:r>
              <a:rPr lang="sv-SE" i="1" baseline="-25000" dirty="0" smtClean="0"/>
              <a:t>3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smtClean="0"/>
              <a:t>X</a:t>
            </a:r>
            <a:r>
              <a:rPr lang="sv-SE" i="1" baseline="-25000" dirty="0" smtClean="0"/>
              <a:t>3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β</a:t>
            </a:r>
            <a:r>
              <a:rPr lang="sv-SE" i="1" baseline="-25000" dirty="0" smtClean="0"/>
              <a:t>n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err="1" smtClean="0"/>
              <a:t>X</a:t>
            </a:r>
            <a:r>
              <a:rPr lang="sv-SE" i="1" baseline="-25000" dirty="0" err="1" smtClean="0"/>
              <a:t>n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ε</a:t>
            </a:r>
            <a:r>
              <a:rPr lang="sv-SE" i="1" dirty="0" smtClean="0"/>
              <a:t> </a:t>
            </a:r>
            <a:endParaRPr lang="en-GB" i="1" dirty="0"/>
          </a:p>
        </p:txBody>
      </p:sp>
      <p:grpSp>
        <p:nvGrpSpPr>
          <p:cNvPr id="6" name="Grupp 5"/>
          <p:cNvGrpSpPr>
            <a:grpSpLocks noChangeAspect="1"/>
          </p:cNvGrpSpPr>
          <p:nvPr/>
        </p:nvGrpSpPr>
        <p:grpSpPr>
          <a:xfrm>
            <a:off x="2427421" y="1801884"/>
            <a:ext cx="4298251" cy="728268"/>
            <a:chOff x="163296" y="1946817"/>
            <a:chExt cx="8596502" cy="14565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0" y="1946817"/>
              <a:ext cx="8129708" cy="1030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ruta 19"/>
            <p:cNvSpPr txBox="1"/>
            <p:nvPr/>
          </p:nvSpPr>
          <p:spPr>
            <a:xfrm>
              <a:off x="1076220" y="297246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X1</a:t>
              </a:r>
              <a:endParaRPr lang="en-GB" sz="8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2450376" y="297118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X2</a:t>
              </a:r>
              <a:endParaRPr lang="en-GB" sz="8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824532" y="296990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X3</a:t>
              </a:r>
              <a:endParaRPr lang="en-GB" sz="8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198688" y="296862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X4</a:t>
              </a:r>
              <a:endParaRPr lang="en-GB" sz="8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6572844" y="296734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X5</a:t>
              </a:r>
              <a:endParaRPr lang="en-GB" sz="8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7947000" y="296606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X6</a:t>
              </a:r>
              <a:endParaRPr lang="en-GB" sz="800" dirty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163296" y="2277593"/>
              <a:ext cx="50719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Y</a:t>
              </a: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638232" y="195817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989336" y="195689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340440" y="195561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4691544" y="195433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6834100" y="1960735"/>
              <a:ext cx="770084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N.S.</a:t>
              </a:r>
              <a:endParaRPr lang="en-GB" sz="800" dirty="0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7393752" y="1959455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1091553" y="1156130"/>
            <a:ext cx="585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Variance</a:t>
            </a:r>
            <a:r>
              <a:rPr lang="sv-SE" sz="2400" dirty="0" smtClean="0"/>
              <a:t> Inflation </a:t>
            </a:r>
            <a:r>
              <a:rPr lang="sv-SE" sz="2400" dirty="0" err="1" smtClean="0"/>
              <a:t>Factor</a:t>
            </a:r>
            <a:r>
              <a:rPr lang="sv-SE" sz="2400" dirty="0" smtClean="0"/>
              <a:t>, VIF, kan ge svar</a:t>
            </a:r>
            <a:endParaRPr lang="sv-SE" sz="2000" dirty="0"/>
          </a:p>
        </p:txBody>
      </p:sp>
      <p:sp>
        <p:nvSpPr>
          <p:cNvPr id="4" name="Höger klammerparentes 3"/>
          <p:cNvSpPr/>
          <p:nvPr/>
        </p:nvSpPr>
        <p:spPr>
          <a:xfrm>
            <a:off x="7373235" y="3794358"/>
            <a:ext cx="255703" cy="1535543"/>
          </a:xfrm>
          <a:prstGeom prst="rightBrace">
            <a:avLst>
              <a:gd name="adj1" fmla="val 8333"/>
              <a:gd name="adj2" fmla="val 50584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7642492" y="4116182"/>
            <a:ext cx="135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VIF &gt; 10 indikerar korrelation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Samvariation</a:t>
            </a:r>
            <a:endParaRPr lang="en-GB" dirty="0"/>
          </a:p>
        </p:txBody>
      </p:sp>
      <p:sp>
        <p:nvSpPr>
          <p:cNvPr id="17" name="textruta 16"/>
          <p:cNvSpPr txBox="1"/>
          <p:nvPr/>
        </p:nvSpPr>
        <p:spPr>
          <a:xfrm>
            <a:off x="2297747" y="2530152"/>
            <a:ext cx="509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Y</a:t>
            </a:r>
            <a:r>
              <a:rPr lang="en-GB" i="1" dirty="0" smtClean="0"/>
              <a:t> = </a:t>
            </a:r>
            <a:r>
              <a:rPr lang="el-GR" i="1" dirty="0" smtClean="0"/>
              <a:t>α</a:t>
            </a:r>
            <a:r>
              <a:rPr lang="sv-SE" i="1" dirty="0" smtClean="0"/>
              <a:t> + </a:t>
            </a:r>
            <a:r>
              <a:rPr lang="el-GR" i="1" dirty="0" smtClean="0"/>
              <a:t>β</a:t>
            </a:r>
            <a:r>
              <a:rPr lang="sv-SE" i="1" baseline="-25000" dirty="0" smtClean="0"/>
              <a:t>1</a:t>
            </a:r>
            <a:r>
              <a:rPr lang="sv-SE" i="1" dirty="0" smtClean="0"/>
              <a:t> </a:t>
            </a:r>
            <a:r>
              <a:rPr lang="el-GR" i="1" dirty="0" smtClean="0"/>
              <a:t>×</a:t>
            </a:r>
            <a:r>
              <a:rPr lang="sv-SE" i="1" dirty="0" smtClean="0"/>
              <a:t> X</a:t>
            </a:r>
            <a:r>
              <a:rPr lang="sv-SE" i="1" baseline="-25000" dirty="0" smtClean="0"/>
              <a:t>1</a:t>
            </a:r>
            <a:r>
              <a:rPr lang="sv-SE" i="1" dirty="0" smtClean="0"/>
              <a:t> + </a:t>
            </a:r>
            <a:r>
              <a:rPr lang="el-GR" i="1" dirty="0" smtClean="0"/>
              <a:t>β</a:t>
            </a:r>
            <a:r>
              <a:rPr lang="sv-SE" i="1" baseline="-25000" dirty="0" smtClean="0"/>
              <a:t>2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smtClean="0"/>
              <a:t>X</a:t>
            </a:r>
            <a:r>
              <a:rPr lang="sv-SE" i="1" baseline="-25000" dirty="0" smtClean="0"/>
              <a:t>2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β</a:t>
            </a:r>
            <a:r>
              <a:rPr lang="sv-SE" i="1" baseline="-25000" dirty="0" smtClean="0"/>
              <a:t>3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smtClean="0"/>
              <a:t>X</a:t>
            </a:r>
            <a:r>
              <a:rPr lang="sv-SE" i="1" baseline="-25000" dirty="0" smtClean="0"/>
              <a:t>3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β</a:t>
            </a:r>
            <a:r>
              <a:rPr lang="sv-SE" i="1" baseline="-25000" dirty="0" smtClean="0"/>
              <a:t>n</a:t>
            </a:r>
            <a:r>
              <a:rPr lang="sv-SE" i="1" dirty="0" smtClean="0"/>
              <a:t> </a:t>
            </a:r>
            <a:r>
              <a:rPr lang="el-GR" i="1" dirty="0"/>
              <a:t>×</a:t>
            </a:r>
            <a:r>
              <a:rPr lang="sv-SE" i="1" dirty="0"/>
              <a:t> </a:t>
            </a:r>
            <a:r>
              <a:rPr lang="sv-SE" i="1" dirty="0" err="1" smtClean="0"/>
              <a:t>X</a:t>
            </a:r>
            <a:r>
              <a:rPr lang="sv-SE" i="1" baseline="-25000" dirty="0" err="1" smtClean="0"/>
              <a:t>n</a:t>
            </a:r>
            <a:r>
              <a:rPr lang="sv-SE" i="1" dirty="0" smtClean="0"/>
              <a:t> </a:t>
            </a:r>
            <a:r>
              <a:rPr lang="sv-SE" i="1" dirty="0"/>
              <a:t>+ </a:t>
            </a:r>
            <a:r>
              <a:rPr lang="el-GR" i="1" dirty="0" smtClean="0"/>
              <a:t>ε</a:t>
            </a:r>
            <a:r>
              <a:rPr lang="sv-SE" i="1" dirty="0" smtClean="0"/>
              <a:t> </a:t>
            </a:r>
            <a:endParaRPr lang="en-GB" i="1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89907"/>
              </p:ext>
            </p:extLst>
          </p:nvPr>
        </p:nvGraphicFramePr>
        <p:xfrm>
          <a:off x="404779" y="3287695"/>
          <a:ext cx="6966740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115"/>
                <a:gridCol w="1129553"/>
                <a:gridCol w="983556"/>
                <a:gridCol w="745351"/>
                <a:gridCol w="883664"/>
                <a:gridCol w="1106501"/>
              </a:tblGrid>
              <a:tr h="14374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Term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Estimate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 err="1">
                          <a:effectLst/>
                        </a:rPr>
                        <a:t>Std</a:t>
                      </a:r>
                      <a:r>
                        <a:rPr lang="sv-SE" sz="1600" b="1" u="none" strike="noStrike" dirty="0">
                          <a:effectLst/>
                        </a:rPr>
                        <a:t> </a:t>
                      </a:r>
                      <a:r>
                        <a:rPr lang="sv-SE" sz="1600" b="1" u="none" strike="noStrike" dirty="0" err="1">
                          <a:effectLst/>
                        </a:rPr>
                        <a:t>Error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t </a:t>
                      </a:r>
                      <a:r>
                        <a:rPr lang="sv-SE" sz="1600" b="1" u="none" strike="noStrike" dirty="0" err="1">
                          <a:effectLst/>
                        </a:rPr>
                        <a:t>Ratio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 err="1">
                          <a:effectLst/>
                        </a:rPr>
                        <a:t>Prob</a:t>
                      </a:r>
                      <a:r>
                        <a:rPr lang="sv-SE" sz="1600" b="1" u="none" strike="noStrike" dirty="0">
                          <a:effectLst/>
                        </a:rPr>
                        <a:t>&gt;|t|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effectLst/>
                        </a:rPr>
                        <a:t>VIF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078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Intercept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-</a:t>
                      </a:r>
                      <a:r>
                        <a:rPr lang="sv-SE" sz="1600" u="none" strike="noStrike" dirty="0" smtClean="0">
                          <a:effectLst/>
                        </a:rPr>
                        <a:t>6,2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0,51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-</a:t>
                      </a:r>
                      <a:r>
                        <a:rPr lang="sv-SE" sz="1600" u="none" strike="noStrike" dirty="0" smtClean="0">
                          <a:effectLst/>
                        </a:rPr>
                        <a:t>12,1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&lt;,0001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.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26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X1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0,17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0,09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1,89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0,12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3,75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57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X2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0,52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0,08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6,27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0,0015*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3,15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X3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0,49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0,07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7,51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0,0007*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2,04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X4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0,82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0,08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9,79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smtClean="0">
                          <a:effectLst/>
                        </a:rPr>
                        <a:t>0,0002*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3,33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20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 err="1" smtClean="0">
                          <a:effectLst/>
                        </a:rPr>
                        <a:t>Random</a:t>
                      </a:r>
                      <a:r>
                        <a:rPr lang="sv-SE" sz="1600" u="none" strike="noStrike" dirty="0" smtClean="0">
                          <a:effectLst/>
                        </a:rPr>
                        <a:t> </a:t>
                      </a:r>
                      <a:r>
                        <a:rPr lang="sv-SE" sz="1600" u="none" strike="noStrike" dirty="0" err="1" smtClean="0">
                          <a:effectLst/>
                        </a:rPr>
                        <a:t>number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0,31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0,12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2,64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0,05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1,76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upp 5"/>
          <p:cNvGrpSpPr>
            <a:grpSpLocks noChangeAspect="1"/>
          </p:cNvGrpSpPr>
          <p:nvPr/>
        </p:nvGrpSpPr>
        <p:grpSpPr>
          <a:xfrm>
            <a:off x="2427421" y="1801884"/>
            <a:ext cx="4298251" cy="728268"/>
            <a:chOff x="163296" y="1946817"/>
            <a:chExt cx="8596502" cy="14565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0" y="1946817"/>
              <a:ext cx="8129708" cy="1030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ruta 19"/>
            <p:cNvSpPr txBox="1"/>
            <p:nvPr/>
          </p:nvSpPr>
          <p:spPr>
            <a:xfrm>
              <a:off x="1076220" y="297246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X1</a:t>
              </a:r>
              <a:endParaRPr lang="en-GB" sz="8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2450376" y="297118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X2</a:t>
              </a:r>
              <a:endParaRPr lang="en-GB" sz="8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824532" y="296990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X3</a:t>
              </a:r>
              <a:endParaRPr lang="en-GB" sz="8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198688" y="296862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X4</a:t>
              </a:r>
              <a:endParaRPr lang="en-GB" sz="8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6572844" y="296734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X5</a:t>
              </a:r>
              <a:endParaRPr lang="en-GB" sz="8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7947000" y="2966064"/>
              <a:ext cx="622608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X6</a:t>
              </a:r>
              <a:endParaRPr lang="en-GB" sz="800" dirty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163296" y="2277593"/>
              <a:ext cx="50719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Y</a:t>
              </a: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638232" y="195817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989336" y="195689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340440" y="195561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4691544" y="1954331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6834100" y="1960735"/>
              <a:ext cx="770084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N.S.</a:t>
              </a:r>
              <a:endParaRPr lang="en-GB" sz="800" dirty="0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7393752" y="1959455"/>
              <a:ext cx="52963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**</a:t>
              </a:r>
              <a:endParaRPr lang="en-GB" sz="800" dirty="0"/>
            </a:p>
          </p:txBody>
        </p:sp>
      </p:grpSp>
      <p:sp>
        <p:nvSpPr>
          <p:cNvPr id="4" name="Höger klammerparentes 3"/>
          <p:cNvSpPr/>
          <p:nvPr/>
        </p:nvSpPr>
        <p:spPr>
          <a:xfrm>
            <a:off x="7373235" y="3794359"/>
            <a:ext cx="255703" cy="1245154"/>
          </a:xfrm>
          <a:prstGeom prst="rightBrace">
            <a:avLst>
              <a:gd name="adj1" fmla="val 8333"/>
              <a:gd name="adj2" fmla="val 50584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7642492" y="3963776"/>
            <a:ext cx="135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VIF &gt; 10 indikerar korrelation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091679" y="1152018"/>
            <a:ext cx="6858510" cy="549781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Variance</a:t>
            </a:r>
            <a:r>
              <a:rPr lang="sv-SE" dirty="0"/>
              <a:t> Inflation </a:t>
            </a:r>
            <a:r>
              <a:rPr lang="sv-SE" dirty="0" err="1"/>
              <a:t>Factor</a:t>
            </a:r>
            <a:r>
              <a:rPr lang="sv-SE" dirty="0"/>
              <a:t>, VIF, kan ge svar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Samvariation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Vilken variabel ska  man ta bort i ett par?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Behåll den mest relevanta</a:t>
            </a:r>
          </a:p>
          <a:p>
            <a:endParaRPr lang="sv-SE" dirty="0" smtClean="0"/>
          </a:p>
          <a:p>
            <a:r>
              <a:rPr lang="sv-SE" dirty="0" smtClean="0"/>
              <a:t>Behåll den enklaste</a:t>
            </a:r>
          </a:p>
          <a:p>
            <a:endParaRPr lang="sv-SE" dirty="0" smtClean="0"/>
          </a:p>
          <a:p>
            <a:r>
              <a:rPr lang="sv-SE" dirty="0" smtClean="0"/>
              <a:t>Behåll den som är billigast att mäta</a:t>
            </a:r>
          </a:p>
        </p:txBody>
      </p:sp>
    </p:spTree>
    <p:extLst>
      <p:ext uri="{BB962C8B-B14F-4D97-AF65-F5344CB8AC3E}">
        <p14:creationId xmlns:p14="http://schemas.microsoft.com/office/powerpoint/2010/main" val="8057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err="1" smtClean="0"/>
              <a:t>Pseudosamband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 descr="IQ-sko_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519" y="2149778"/>
            <a:ext cx="5495926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 rot="-5400000">
            <a:off x="1326902" y="3149387"/>
            <a:ext cx="42832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1800" dirty="0" smtClean="0">
                <a:solidFill>
                  <a:schemeClr val="tx1"/>
                </a:solidFill>
              </a:rPr>
              <a:t>IQ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3864683" y="4980292"/>
            <a:ext cx="1141659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Skostorlek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err="1" smtClean="0"/>
              <a:t>Pseudosamband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 en tredje variabel kontrollerar x och y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IQ och skostorlek – båda bestäms av ålder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Förekomst </a:t>
            </a:r>
            <a:r>
              <a:rPr lang="sv-SE" dirty="0"/>
              <a:t>av </a:t>
            </a:r>
            <a:r>
              <a:rPr lang="sv-SE" dirty="0" smtClean="0"/>
              <a:t>blåbär och vattenföring – båda bestäms (bl.a.) av nederbörd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5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8" y="2192940"/>
            <a:ext cx="6370715" cy="38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Konstruerade samband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199" y="1548000"/>
            <a:ext cx="7055333" cy="478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Direkta misstag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9" y="2192940"/>
            <a:ext cx="6370715" cy="38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838528" y="6033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X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 rot="16200000">
            <a:off x="1427878" y="39230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Y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16200000">
            <a:off x="1234599" y="3923018"/>
            <a:ext cx="7511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Y + 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5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" y="2421749"/>
            <a:ext cx="4592228" cy="317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CB877F-274F-4B2D-99E6-B41AC948079B}" type="slidenum">
              <a:rPr kumimoji="0" lang="en-GB" sz="1000" smtClean="0">
                <a:latin typeface="Times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kumimoji="0" lang="en-GB" sz="1000">
              <a:latin typeface="Times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89296"/>
          </a:xfrm>
        </p:spPr>
        <p:txBody>
          <a:bodyPr/>
          <a:lstStyle/>
          <a:p>
            <a:r>
              <a:rPr lang="sv-SE" sz="4000" dirty="0"/>
              <a:t>En introduktion till R</a:t>
            </a:r>
            <a:endParaRPr lang="en-GB" sz="4400" dirty="0" smtClean="0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279174" y="1125561"/>
            <a:ext cx="562287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Monotype Sorts" charset="2"/>
              <a:buNone/>
              <a:tabLst>
                <a:tab pos="1878013" algn="l"/>
              </a:tabLst>
            </a:pP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kontrollera</a:t>
            </a:r>
            <a:r>
              <a:rPr lang="en-GB" dirty="0" smtClean="0"/>
              <a:t> </a:t>
            </a:r>
            <a:r>
              <a:rPr lang="en-GB" dirty="0" err="1" smtClean="0"/>
              <a:t>ett</a:t>
            </a:r>
            <a:r>
              <a:rPr lang="en-GB" dirty="0" smtClean="0"/>
              <a:t> dataset:</a:t>
            </a:r>
            <a:endParaRPr lang="en-GB" dirty="0"/>
          </a:p>
        </p:txBody>
      </p:sp>
      <p:pic>
        <p:nvPicPr>
          <p:cNvPr id="7" name="Bildobjekt 6" descr="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1684" y="2421749"/>
            <a:ext cx="4381116" cy="342439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817660" y="2797790"/>
            <a:ext cx="41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summary(</a:t>
            </a:r>
            <a:r>
              <a:rPr lang="en-GB" dirty="0" err="1" smtClean="0"/>
              <a:t>MinaData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/>
              <a:t>names(</a:t>
            </a:r>
            <a:r>
              <a:rPr lang="en-GB" dirty="0" err="1"/>
              <a:t>MinaData</a:t>
            </a:r>
            <a:r>
              <a:rPr lang="en-GB" dirty="0"/>
              <a:t>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head(</a:t>
            </a:r>
            <a:r>
              <a:rPr lang="en-GB" dirty="0" err="1"/>
              <a:t>MinaData</a:t>
            </a:r>
            <a:r>
              <a:rPr lang="en-GB" dirty="0" smtClean="0"/>
              <a:t>)</a:t>
            </a:r>
            <a:endParaRPr lang="en-GB" dirty="0"/>
          </a:p>
          <a:p>
            <a:pPr>
              <a:buNone/>
            </a:pPr>
            <a:r>
              <a:rPr lang="en-GB" dirty="0" err="1"/>
              <a:t>str</a:t>
            </a:r>
            <a:r>
              <a:rPr lang="en-GB" dirty="0"/>
              <a:t>(</a:t>
            </a:r>
            <a:r>
              <a:rPr lang="en-GB" dirty="0" err="1"/>
              <a:t>MinaData</a:t>
            </a:r>
            <a:r>
              <a:rPr lang="en-GB" dirty="0"/>
              <a:t>)</a:t>
            </a:r>
            <a:endParaRPr lang="en-GB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595226" y="5692352"/>
            <a:ext cx="3279650" cy="9510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2"/>
                </a:solidFill>
              </a:rPr>
              <a:t>I R:</a:t>
            </a:r>
          </a:p>
          <a:p>
            <a:pPr>
              <a:buNone/>
            </a:pPr>
            <a:r>
              <a:rPr lang="en-GB" dirty="0" err="1" smtClean="0">
                <a:solidFill>
                  <a:schemeClr val="bg2"/>
                </a:solidFill>
              </a:rPr>
              <a:t>Olika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sammafattnigar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av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MinaData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5" name="Svängd 14"/>
          <p:cNvSpPr/>
          <p:nvPr/>
        </p:nvSpPr>
        <p:spPr bwMode="auto">
          <a:xfrm flipH="1" flipV="1">
            <a:off x="3875964" y="5581949"/>
            <a:ext cx="2361063" cy="1296537"/>
          </a:xfrm>
          <a:prstGeom prst="ben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charset="2"/>
              <a:buChar char="n"/>
              <a:tabLst/>
            </a:pPr>
            <a:endParaRPr kumimoji="1" lang="sv-S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145206" y="4889387"/>
            <a:ext cx="3657599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>
                <a:solidFill>
                  <a:schemeClr val="bg2"/>
                </a:solidFill>
              </a:rPr>
              <a:t>Placera pekaren och tryck </a:t>
            </a:r>
            <a:r>
              <a:rPr lang="sv-SE" dirty="0" err="1" smtClean="0">
                <a:solidFill>
                  <a:schemeClr val="bg2"/>
                </a:solidFill>
              </a:rPr>
              <a:t>Crtl</a:t>
            </a:r>
            <a:r>
              <a:rPr lang="sv-SE" dirty="0" smtClean="0">
                <a:solidFill>
                  <a:schemeClr val="bg2"/>
                </a:solidFill>
              </a:rPr>
              <a:t>-R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dirty="0" smtClean="0"/>
              <a:t>Finns tillräckligt med data?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9200" y="1302112"/>
            <a:ext cx="6987600" cy="45781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Vilken fråga vill jag ha svar på?</a:t>
            </a:r>
          </a:p>
          <a:p>
            <a:r>
              <a:rPr lang="sv-SE" dirty="0" smtClean="0"/>
              <a:t>Hur stor risk är jag villig att ta att data råkar vara en samling extremvärden?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Vad är kostnaden (ekonomiskt, ekologiskt, trovärdighet) för att:</a:t>
            </a:r>
          </a:p>
          <a:p>
            <a:pPr marL="914400" lvl="1" indent="-514350">
              <a:buFont typeface="+mj-lt"/>
              <a:buAutoNum type="alphaLcParenR"/>
            </a:pPr>
            <a:r>
              <a:rPr lang="sv-SE" dirty="0" smtClean="0"/>
              <a:t>Missa en påverkan på miljön (typ II-fel)</a:t>
            </a:r>
          </a:p>
          <a:p>
            <a:pPr marL="914400" lvl="1" indent="-514350">
              <a:buFont typeface="+mj-lt"/>
              <a:buAutoNum type="alphaLcParenR"/>
            </a:pPr>
            <a:r>
              <a:rPr lang="sv-SE" dirty="0" smtClean="0"/>
              <a:t>Felaktigt påstå att det finns en </a:t>
            </a:r>
            <a:r>
              <a:rPr lang="sv-SE" dirty="0"/>
              <a:t>miljöpåverkan (typ </a:t>
            </a:r>
            <a:r>
              <a:rPr lang="sv-SE" dirty="0" smtClean="0"/>
              <a:t>I-fel</a:t>
            </a:r>
            <a:r>
              <a:rPr lang="sv-SE" dirty="0"/>
              <a:t>)</a:t>
            </a:r>
            <a:endParaRPr lang="sv-SE" dirty="0" smtClean="0"/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2722544" y="2658532"/>
            <a:ext cx="2594524" cy="1455899"/>
            <a:chOff x="2722544" y="2658532"/>
            <a:chExt cx="2594524" cy="1455899"/>
          </a:xfrm>
        </p:grpSpPr>
        <p:pic>
          <p:nvPicPr>
            <p:cNvPr id="3074" name="Picture 2" descr="http://www.miljostatistik.se/bilder/styrka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544" y="2658532"/>
              <a:ext cx="2594524" cy="145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ak 4"/>
            <p:cNvCxnSpPr/>
            <p:nvPr/>
          </p:nvCxnSpPr>
          <p:spPr>
            <a:xfrm>
              <a:off x="4019806" y="2810932"/>
              <a:ext cx="0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0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800" y="403613"/>
            <a:ext cx="7664400" cy="402787"/>
          </a:xfrm>
        </p:spPr>
        <p:txBody>
          <a:bodyPr/>
          <a:lstStyle/>
          <a:p>
            <a:r>
              <a:rPr lang="sv-SE" b="1" dirty="0" smtClean="0">
                <a:solidFill>
                  <a:prstClr val="black"/>
                </a:solidFill>
              </a:rPr>
              <a:t>Mer att läsa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Detta föredrag är baserat på:</a:t>
            </a:r>
          </a:p>
          <a:p>
            <a:pPr marL="279400" indent="-279400"/>
            <a:endParaRPr lang="sv-SE" b="1" dirty="0" smtClean="0"/>
          </a:p>
          <a:p>
            <a:pPr marL="279400" indent="-279400"/>
            <a:r>
              <a:rPr lang="sv-SE" dirty="0" smtClean="0">
                <a:hlinkClick r:id="rId2"/>
              </a:rPr>
              <a:t>www.miljostatistik.se</a:t>
            </a:r>
            <a:endParaRPr lang="sv-SE" dirty="0" smtClean="0"/>
          </a:p>
          <a:p>
            <a:pPr marL="279400" indent="-279400"/>
            <a:endParaRPr lang="sv-SE" dirty="0" smtClean="0"/>
          </a:p>
          <a:p>
            <a:pPr marL="279400" indent="-279400"/>
            <a:r>
              <a:rPr lang="sv-SE" dirty="0" err="1" smtClean="0"/>
              <a:t>Zuur</a:t>
            </a:r>
            <a:r>
              <a:rPr lang="sv-SE" dirty="0" smtClean="0"/>
              <a:t>, A.F. m.fl.(2010) </a:t>
            </a:r>
            <a:r>
              <a:rPr lang="sv-SE" dirty="0" smtClean="0">
                <a:hlinkClick r:id="rId3"/>
              </a:rPr>
              <a:t>A </a:t>
            </a:r>
            <a:r>
              <a:rPr lang="sv-SE" dirty="0" err="1" smtClean="0">
                <a:hlinkClick r:id="rId3"/>
              </a:rPr>
              <a:t>protocol</a:t>
            </a:r>
            <a:r>
              <a:rPr lang="sv-SE" dirty="0" smtClean="0">
                <a:hlinkClick r:id="rId3"/>
              </a:rPr>
              <a:t> for data </a:t>
            </a:r>
            <a:r>
              <a:rPr lang="sv-SE" dirty="0" err="1" smtClean="0">
                <a:hlinkClick r:id="rId3"/>
              </a:rPr>
              <a:t>exploration</a:t>
            </a:r>
            <a:r>
              <a:rPr lang="sv-SE" dirty="0" smtClean="0">
                <a:hlinkClick r:id="rId3"/>
              </a:rPr>
              <a:t> </a:t>
            </a:r>
            <a:r>
              <a:rPr lang="sv-SE" dirty="0" err="1" smtClean="0">
                <a:hlinkClick r:id="rId3"/>
              </a:rPr>
              <a:t>to</a:t>
            </a:r>
            <a:r>
              <a:rPr lang="sv-SE" dirty="0" smtClean="0">
                <a:hlinkClick r:id="rId3"/>
              </a:rPr>
              <a:t> </a:t>
            </a:r>
            <a:r>
              <a:rPr lang="sv-SE" dirty="0" err="1" smtClean="0">
                <a:hlinkClick r:id="rId3"/>
              </a:rPr>
              <a:t>avoid</a:t>
            </a:r>
            <a:r>
              <a:rPr lang="sv-SE" dirty="0" smtClean="0">
                <a:hlinkClick r:id="rId3"/>
              </a:rPr>
              <a:t> common statistical problems</a:t>
            </a:r>
            <a:r>
              <a:rPr lang="sv-SE" dirty="0" smtClean="0"/>
              <a:t>. </a:t>
            </a:r>
            <a:r>
              <a:rPr lang="sv-SE" i="1" dirty="0" err="1" smtClean="0"/>
              <a:t>Methods</a:t>
            </a:r>
            <a:r>
              <a:rPr lang="sv-SE" i="1" dirty="0" smtClean="0"/>
              <a:t> in </a:t>
            </a:r>
            <a:r>
              <a:rPr lang="sv-SE" i="1" dirty="0" err="1" smtClean="0"/>
              <a:t>Ecology</a:t>
            </a:r>
            <a:r>
              <a:rPr lang="sv-SE" i="1" dirty="0" smtClean="0"/>
              <a:t> and Evolution 1: 3-14.</a:t>
            </a:r>
          </a:p>
          <a:p>
            <a:pPr marL="279400" indent="-279400"/>
            <a:endParaRPr lang="sv-SE" b="1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519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6" y="-3756"/>
            <a:ext cx="9152965" cy="6864724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Tack för uppmärksamheten!</a:t>
            </a:r>
            <a:endParaRPr lang="sv-SE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_PPT_2012">
  <a:themeElements>
    <a:clrScheme name="Anpassad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FAFC7"/>
      </a:accent1>
      <a:accent2>
        <a:srgbClr val="C5BE00"/>
      </a:accent2>
      <a:accent3>
        <a:srgbClr val="B08DBC"/>
      </a:accent3>
      <a:accent4>
        <a:srgbClr val="E8AC02"/>
      </a:accent4>
      <a:accent5>
        <a:srgbClr val="E0DDD7"/>
      </a:accent5>
      <a:accent6>
        <a:srgbClr val="868688"/>
      </a:accent6>
      <a:hlink>
        <a:srgbClr val="1B52FF"/>
      </a:hlink>
      <a:folHlink>
        <a:srgbClr val="61A0FF"/>
      </a:folHlink>
    </a:clrScheme>
    <a:fontScheme name="Väsentl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6264</TotalTime>
  <Words>4782</Words>
  <Application>Microsoft Office PowerPoint</Application>
  <PresentationFormat>Bildspel på skärmen (4:3)</PresentationFormat>
  <Paragraphs>3004</Paragraphs>
  <Slides>92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92</vt:i4>
      </vt:variant>
    </vt:vector>
  </HeadingPairs>
  <TitlesOfParts>
    <vt:vector size="93" baseType="lpstr">
      <vt:lpstr>SLU_PPT_2012</vt:lpstr>
      <vt:lpstr>Datakvalitet och R-introduktion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En introduktion till R</vt:lpstr>
      <vt:lpstr>Standardsätt att läsa in data</vt:lpstr>
      <vt:lpstr>Standardsätt att läsa in data</vt:lpstr>
      <vt:lpstr>Datakvalitet</vt:lpstr>
      <vt:lpstr>Datakvalitet</vt:lpstr>
      <vt:lpstr>Datakvalitet</vt:lpstr>
      <vt:lpstr>Bedömning av datakvalitet</vt:lpstr>
      <vt:lpstr>Datamaterialets egenskaper</vt:lpstr>
      <vt:lpstr>Ytterligare problem vid analys av data</vt:lpstr>
      <vt:lpstr>Hur ser data ut?</vt:lpstr>
      <vt:lpstr>Hur ser data ut?</vt:lpstr>
      <vt:lpstr>Skrivfel</vt:lpstr>
      <vt:lpstr>Skrivfel</vt:lpstr>
      <vt:lpstr>R-kod</vt:lpstr>
      <vt:lpstr>R-kod</vt:lpstr>
      <vt:lpstr>R-kod</vt:lpstr>
      <vt:lpstr>R-kod</vt:lpstr>
      <vt:lpstr>PowerPoint-presentation</vt:lpstr>
      <vt:lpstr>PowerPoint-presentation</vt:lpstr>
      <vt:lpstr>PowerPoint-presentation</vt:lpstr>
      <vt:lpstr>Saknade värden</vt:lpstr>
      <vt:lpstr>R-kod</vt:lpstr>
      <vt:lpstr>R-kod</vt:lpstr>
      <vt:lpstr>Med saknade värden</vt:lpstr>
      <vt:lpstr>”na” ersatt med kolumnmedel</vt:lpstr>
      <vt:lpstr>”na” ersatt med radmedel</vt:lpstr>
      <vt:lpstr>Avvikande värden</vt:lpstr>
      <vt:lpstr>Hur hittar man avvikare?</vt:lpstr>
      <vt:lpstr>R-script, avvikande värden</vt:lpstr>
      <vt:lpstr>Boxplot</vt:lpstr>
      <vt:lpstr>Cleveland plot</vt:lpstr>
      <vt:lpstr>Cleveland plot</vt:lpstr>
      <vt:lpstr>Avvikande värden</vt:lpstr>
      <vt:lpstr>R-kod</vt:lpstr>
      <vt:lpstr>R-kod Grubbs test</vt:lpstr>
      <vt:lpstr>Avvikande värden - multivariata data</vt:lpstr>
      <vt:lpstr>Avvikande värden - multivariata data</vt:lpstr>
      <vt:lpstr>När tar man bort avvikande värden?</vt:lpstr>
      <vt:lpstr>Sammafattning avvikande värden</vt:lpstr>
      <vt:lpstr>Censurerade data</vt:lpstr>
      <vt:lpstr>Datamaterialets egenskaper</vt:lpstr>
      <vt:lpstr>Finns det brytpunkter i en dataserie?</vt:lpstr>
      <vt:lpstr>Finns det brytpunkter i en dataserie?</vt:lpstr>
      <vt:lpstr>Finns det brytpunkter i en dataserie?</vt:lpstr>
      <vt:lpstr>Vilken fördelning har mina data?</vt:lpstr>
      <vt:lpstr>Vilken fördelning har mina data?</vt:lpstr>
      <vt:lpstr>Vilken fördelning har mina data?</vt:lpstr>
      <vt:lpstr>Vilken fördelning har mina data?</vt:lpstr>
      <vt:lpstr>Vilken fördelning har mina data?</vt:lpstr>
      <vt:lpstr>Många nollor</vt:lpstr>
      <vt:lpstr>Många nollor</vt:lpstr>
      <vt:lpstr>Ytterligare problem vid analys av data</vt:lpstr>
      <vt:lpstr>Beroende observationer</vt:lpstr>
      <vt:lpstr>Beroende observationer</vt:lpstr>
      <vt:lpstr>Beroende observationer</vt:lpstr>
      <vt:lpstr>Beroende observationer</vt:lpstr>
      <vt:lpstr>Beroende observationer</vt:lpstr>
      <vt:lpstr>Beroende observationer</vt:lpstr>
      <vt:lpstr>Beroende observationer</vt:lpstr>
      <vt:lpstr>Beroende observationer</vt:lpstr>
      <vt:lpstr>Heterogenitet i variansen av Y (responsen) = Heteroskedasticity</vt:lpstr>
      <vt:lpstr>Heterogenitet i variansen av Y (responsen) = Heteroskedasticity</vt:lpstr>
      <vt:lpstr>Heterogenitet i Y</vt:lpstr>
      <vt:lpstr>Heterogenitet i Y</vt:lpstr>
      <vt:lpstr>Diagnostik av regressioner </vt:lpstr>
      <vt:lpstr>Diagnostik av regressioner </vt:lpstr>
      <vt:lpstr>Diagnostik av regressioner </vt:lpstr>
      <vt:lpstr>Diagnostik av regressioner</vt:lpstr>
      <vt:lpstr>Samvariation</vt:lpstr>
      <vt:lpstr>Samvariation</vt:lpstr>
      <vt:lpstr>Samvariation</vt:lpstr>
      <vt:lpstr>Samvariation</vt:lpstr>
      <vt:lpstr>Samvariation</vt:lpstr>
      <vt:lpstr>Pseudosamband</vt:lpstr>
      <vt:lpstr>Pseudosamband</vt:lpstr>
      <vt:lpstr>Konstruerade samband</vt:lpstr>
      <vt:lpstr>Finns tillräckligt med data?</vt:lpstr>
      <vt:lpstr>Mer att läsa</vt:lpstr>
      <vt:lpstr>Tack för uppmärksamheten!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Viktor Wrange</dc:creator>
  <cp:lastModifiedBy>Ulf Grandin</cp:lastModifiedBy>
  <cp:revision>343</cp:revision>
  <dcterms:created xsi:type="dcterms:W3CDTF">2012-01-24T15:40:15Z</dcterms:created>
  <dcterms:modified xsi:type="dcterms:W3CDTF">2014-04-23T07:10:15Z</dcterms:modified>
</cp:coreProperties>
</file>